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4B712-A032-47F0-9329-71A181D03770}" v="16" dt="2024-09-24T10:44:43.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83" d="100"/>
          <a:sy n="83" d="100"/>
        </p:scale>
        <p:origin x="858" y="6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hugala Mutshembele" userId="49d6e50012eabdbf" providerId="LiveId" clId="{43E4B712-A032-47F0-9329-71A181D03770}"/>
    <pc:docChg chg="undo custSel modSld">
      <pc:chgData name="Vhugala Mutshembele" userId="49d6e50012eabdbf" providerId="LiveId" clId="{43E4B712-A032-47F0-9329-71A181D03770}" dt="2024-09-24T10:44:43.511" v="142"/>
      <pc:docMkLst>
        <pc:docMk/>
      </pc:docMkLst>
      <pc:sldChg chg="addSp delSp modSp mod modTransition modAnim delDesignElem">
        <pc:chgData name="Vhugala Mutshembele" userId="49d6e50012eabdbf" providerId="LiveId" clId="{43E4B712-A032-47F0-9329-71A181D03770}" dt="2024-09-24T10:44:43.511" v="142"/>
        <pc:sldMkLst>
          <pc:docMk/>
          <pc:sldMk cId="2067654483" sldId="256"/>
        </pc:sldMkLst>
        <pc:spChg chg="mod">
          <ac:chgData name="Vhugala Mutshembele" userId="49d6e50012eabdbf" providerId="LiveId" clId="{43E4B712-A032-47F0-9329-71A181D03770}" dt="2024-09-24T09:56:04.797" v="28" actId="113"/>
          <ac:spMkLst>
            <pc:docMk/>
            <pc:sldMk cId="2067654483" sldId="256"/>
            <ac:spMk id="2" creationId="{FFACF819-0888-6BDA-D937-8457D54A24ED}"/>
          </ac:spMkLst>
        </pc:spChg>
        <pc:spChg chg="mod">
          <ac:chgData name="Vhugala Mutshembele" userId="49d6e50012eabdbf" providerId="LiveId" clId="{43E4B712-A032-47F0-9329-71A181D03770}" dt="2024-09-24T09:55:53.813" v="27" actId="14100"/>
          <ac:spMkLst>
            <pc:docMk/>
            <pc:sldMk cId="2067654483" sldId="256"/>
            <ac:spMk id="3" creationId="{D9E535E2-1036-2DD5-C82E-F6EE26F3E545}"/>
          </ac:spMkLst>
        </pc:spChg>
        <pc:spChg chg="add del">
          <ac:chgData name="Vhugala Mutshembele" userId="49d6e50012eabdbf" providerId="LiveId" clId="{43E4B712-A032-47F0-9329-71A181D03770}" dt="2024-09-24T10:16:52.272" v="77"/>
          <ac:spMkLst>
            <pc:docMk/>
            <pc:sldMk cId="2067654483" sldId="256"/>
            <ac:spMk id="8" creationId="{1A3C89F8-0D2F-47FF-B903-151248265F47}"/>
          </ac:spMkLst>
        </pc:spChg>
        <pc:spChg chg="add del">
          <ac:chgData name="Vhugala Mutshembele" userId="49d6e50012eabdbf" providerId="LiveId" clId="{43E4B712-A032-47F0-9329-71A181D03770}" dt="2024-09-24T10:16:52.272" v="77"/>
          <ac:spMkLst>
            <pc:docMk/>
            <pc:sldMk cId="2067654483" sldId="256"/>
            <ac:spMk id="10" creationId="{C5CB530E-515E-412C-9DF1-5F8FFBD6F383}"/>
          </ac:spMkLst>
        </pc:spChg>
        <pc:spChg chg="add del">
          <ac:chgData name="Vhugala Mutshembele" userId="49d6e50012eabdbf" providerId="LiveId" clId="{43E4B712-A032-47F0-9329-71A181D03770}" dt="2024-09-24T10:16:52.272" v="77"/>
          <ac:spMkLst>
            <pc:docMk/>
            <pc:sldMk cId="2067654483" sldId="256"/>
            <ac:spMk id="12" creationId="{712D4376-A578-4FF1-94FC-245E7A6A489F}"/>
          </ac:spMkLst>
        </pc:spChg>
        <pc:spChg chg="add del">
          <ac:chgData name="Vhugala Mutshembele" userId="49d6e50012eabdbf" providerId="LiveId" clId="{43E4B712-A032-47F0-9329-71A181D03770}" dt="2024-09-24T10:16:52.272" v="77"/>
          <ac:spMkLst>
            <pc:docMk/>
            <pc:sldMk cId="2067654483" sldId="256"/>
            <ac:spMk id="14" creationId="{AEA7509D-F04F-40CB-A0B3-EEF16499CC9F}"/>
          </ac:spMkLst>
        </pc:spChg>
        <pc:spChg chg="add del">
          <ac:chgData name="Vhugala Mutshembele" userId="49d6e50012eabdbf" providerId="LiveId" clId="{43E4B712-A032-47F0-9329-71A181D03770}" dt="2024-09-24T10:16:52.272" v="77"/>
          <ac:spMkLst>
            <pc:docMk/>
            <pc:sldMk cId="2067654483" sldId="256"/>
            <ac:spMk id="18" creationId="{508BEF50-7B1E-49A4-BC19-5F4F1D755E64}"/>
          </ac:spMkLst>
        </pc:spChg>
        <pc:spChg chg="add del">
          <ac:chgData name="Vhugala Mutshembele" userId="49d6e50012eabdbf" providerId="LiveId" clId="{43E4B712-A032-47F0-9329-71A181D03770}" dt="2024-09-24T10:16:52.272" v="77"/>
          <ac:spMkLst>
            <pc:docMk/>
            <pc:sldMk cId="2067654483" sldId="256"/>
            <ac:spMk id="20" creationId="{3FBAD350-5664-4811-A208-657FB882D350}"/>
          </ac:spMkLst>
        </pc:spChg>
        <pc:spChg chg="add del">
          <ac:chgData name="Vhugala Mutshembele" userId="49d6e50012eabdbf" providerId="LiveId" clId="{43E4B712-A032-47F0-9329-71A181D03770}" dt="2024-09-24T10:16:52.272" v="77"/>
          <ac:spMkLst>
            <pc:docMk/>
            <pc:sldMk cId="2067654483" sldId="256"/>
            <ac:spMk id="22" creationId="{C39ADB8F-D187-49D7-BDCF-C1B6DC727068}"/>
          </ac:spMkLst>
        </pc:spChg>
        <pc:picChg chg="add del">
          <ac:chgData name="Vhugala Mutshembele" userId="49d6e50012eabdbf" providerId="LiveId" clId="{43E4B712-A032-47F0-9329-71A181D03770}" dt="2024-09-24T09:55:14.033" v="16" actId="22"/>
          <ac:picMkLst>
            <pc:docMk/>
            <pc:sldMk cId="2067654483" sldId="256"/>
            <ac:picMk id="5" creationId="{F863A7EE-B24D-CCC9-EAE1-30695040C9CE}"/>
          </ac:picMkLst>
        </pc:picChg>
        <pc:picChg chg="add del mod">
          <ac:chgData name="Vhugala Mutshembele" userId="49d6e50012eabdbf" providerId="LiveId" clId="{43E4B712-A032-47F0-9329-71A181D03770}" dt="2024-09-24T09:56:55.249" v="34" actId="478"/>
          <ac:picMkLst>
            <pc:docMk/>
            <pc:sldMk cId="2067654483" sldId="256"/>
            <ac:picMk id="7" creationId="{1B2C5807-6EA1-03BF-24DB-3CEBAD44CB72}"/>
          </ac:picMkLst>
        </pc:picChg>
        <pc:picChg chg="add mod">
          <ac:chgData name="Vhugala Mutshembele" userId="49d6e50012eabdbf" providerId="LiveId" clId="{43E4B712-A032-47F0-9329-71A181D03770}" dt="2024-09-24T09:57:13.279" v="43" actId="1035"/>
          <ac:picMkLst>
            <pc:docMk/>
            <pc:sldMk cId="2067654483" sldId="256"/>
            <ac:picMk id="11" creationId="{64FF40BB-7469-FBB9-0865-E6A98E894CC4}"/>
          </ac:picMkLst>
        </pc:picChg>
        <pc:picChg chg="add del mod">
          <ac:chgData name="Vhugala Mutshembele" userId="49d6e50012eabdbf" providerId="LiveId" clId="{43E4B712-A032-47F0-9329-71A181D03770}" dt="2024-09-24T10:35:01.400" v="82"/>
          <ac:picMkLst>
            <pc:docMk/>
            <pc:sldMk cId="2067654483" sldId="256"/>
            <ac:picMk id="19" creationId="{E28F48AE-FF3A-371E-870A-6C2323889DDE}"/>
          </ac:picMkLst>
        </pc:picChg>
        <pc:picChg chg="add del mod ord">
          <ac:chgData name="Vhugala Mutshembele" userId="49d6e50012eabdbf" providerId="LiveId" clId="{43E4B712-A032-47F0-9329-71A181D03770}" dt="2024-09-24T10:35:32.841" v="83"/>
          <ac:picMkLst>
            <pc:docMk/>
            <pc:sldMk cId="2067654483" sldId="256"/>
            <ac:picMk id="25" creationId="{466BF3DA-B0DC-11A9-CE0D-CE8FBA2FDB29}"/>
          </ac:picMkLst>
        </pc:picChg>
        <pc:picChg chg="add del mod">
          <ac:chgData name="Vhugala Mutshembele" userId="49d6e50012eabdbf" providerId="LiveId" clId="{43E4B712-A032-47F0-9329-71A181D03770}" dt="2024-09-24T10:35:37.691" v="85"/>
          <ac:picMkLst>
            <pc:docMk/>
            <pc:sldMk cId="2067654483" sldId="256"/>
            <ac:picMk id="26" creationId="{C1D1B525-AB27-9687-ED69-BD6387758D2F}"/>
          </ac:picMkLst>
        </pc:picChg>
        <pc:picChg chg="add del mod ord">
          <ac:chgData name="Vhugala Mutshembele" userId="49d6e50012eabdbf" providerId="LiveId" clId="{43E4B712-A032-47F0-9329-71A181D03770}" dt="2024-09-24T10:38:29.428" v="86"/>
          <ac:picMkLst>
            <pc:docMk/>
            <pc:sldMk cId="2067654483" sldId="256"/>
            <ac:picMk id="29" creationId="{D1E91F0A-C869-4A3F-02FF-A183EFA5027D}"/>
          </ac:picMkLst>
        </pc:picChg>
        <pc:picChg chg="add del mod">
          <ac:chgData name="Vhugala Mutshembele" userId="49d6e50012eabdbf" providerId="LiveId" clId="{43E4B712-A032-47F0-9329-71A181D03770}" dt="2024-09-24T10:40:01.198" v="137"/>
          <ac:picMkLst>
            <pc:docMk/>
            <pc:sldMk cId="2067654483" sldId="256"/>
            <ac:picMk id="30" creationId="{05CBE3C8-3762-ACC2-FD7A-DBF92543030F}"/>
          </ac:picMkLst>
        </pc:picChg>
        <pc:picChg chg="add del mod ord">
          <ac:chgData name="Vhugala Mutshembele" userId="49d6e50012eabdbf" providerId="LiveId" clId="{43E4B712-A032-47F0-9329-71A181D03770}" dt="2024-09-24T10:40:23.395" v="138"/>
          <ac:picMkLst>
            <pc:docMk/>
            <pc:sldMk cId="2067654483" sldId="256"/>
            <ac:picMk id="32" creationId="{78140F1E-F8BD-3FBF-2B65-80D28EF8F967}"/>
          </ac:picMkLst>
        </pc:picChg>
        <pc:picChg chg="add del mod">
          <ac:chgData name="Vhugala Mutshembele" userId="49d6e50012eabdbf" providerId="LiveId" clId="{43E4B712-A032-47F0-9329-71A181D03770}" dt="2024-09-24T10:40:27.274" v="141"/>
          <ac:picMkLst>
            <pc:docMk/>
            <pc:sldMk cId="2067654483" sldId="256"/>
            <ac:picMk id="33" creationId="{78A76087-76D6-111B-A86D-B2DE0AA8F60F}"/>
          </ac:picMkLst>
        </pc:picChg>
        <pc:picChg chg="add del mod ord">
          <ac:chgData name="Vhugala Mutshembele" userId="49d6e50012eabdbf" providerId="LiveId" clId="{43E4B712-A032-47F0-9329-71A181D03770}" dt="2024-09-24T10:44:43.511" v="142"/>
          <ac:picMkLst>
            <pc:docMk/>
            <pc:sldMk cId="2067654483" sldId="256"/>
            <ac:picMk id="34" creationId="{716AE99B-3402-817C-B9AD-A2AA7050AF2F}"/>
          </ac:picMkLst>
        </pc:picChg>
        <pc:picChg chg="add mod">
          <ac:chgData name="Vhugala Mutshembele" userId="49d6e50012eabdbf" providerId="LiveId" clId="{43E4B712-A032-47F0-9329-71A181D03770}" dt="2024-09-24T10:44:43.511" v="142"/>
          <ac:picMkLst>
            <pc:docMk/>
            <pc:sldMk cId="2067654483" sldId="256"/>
            <ac:picMk id="35" creationId="{72D814C8-0F02-107F-52A1-3BF5A16E5400}"/>
          </ac:picMkLst>
        </pc:picChg>
        <pc:cxnChg chg="add del">
          <ac:chgData name="Vhugala Mutshembele" userId="49d6e50012eabdbf" providerId="LiveId" clId="{43E4B712-A032-47F0-9329-71A181D03770}" dt="2024-09-24T10:16:52.272" v="77"/>
          <ac:cxnSpMkLst>
            <pc:docMk/>
            <pc:sldMk cId="2067654483" sldId="256"/>
            <ac:cxnSpMk id="16" creationId="{56020367-4FD5-4596-8E10-C5F095CD8DBF}"/>
          </ac:cxnSpMkLst>
        </pc:cxnChg>
      </pc:sldChg>
      <pc:sldChg chg="addSp delSp modSp mod modTransition setBg modAnim delDesignElem">
        <pc:chgData name="Vhugala Mutshembele" userId="49d6e50012eabdbf" providerId="LiveId" clId="{43E4B712-A032-47F0-9329-71A181D03770}" dt="2024-09-24T10:44:43.511" v="142"/>
        <pc:sldMkLst>
          <pc:docMk/>
          <pc:sldMk cId="1316881052" sldId="258"/>
        </pc:sldMkLst>
        <pc:spChg chg="mod">
          <ac:chgData name="Vhugala Mutshembele" userId="49d6e50012eabdbf" providerId="LiveId" clId="{43E4B712-A032-47F0-9329-71A181D03770}" dt="2024-09-24T10:11:05.945" v="56" actId="26606"/>
          <ac:spMkLst>
            <pc:docMk/>
            <pc:sldMk cId="1316881052" sldId="258"/>
            <ac:spMk id="2" creationId="{3CE23776-8C62-95B0-C9EA-2BCB1D4A2EDE}"/>
          </ac:spMkLst>
        </pc:spChg>
        <pc:spChg chg="mod">
          <ac:chgData name="Vhugala Mutshembele" userId="49d6e50012eabdbf" providerId="LiveId" clId="{43E4B712-A032-47F0-9329-71A181D03770}" dt="2024-09-24T10:11:05.945" v="56" actId="26606"/>
          <ac:spMkLst>
            <pc:docMk/>
            <pc:sldMk cId="1316881052" sldId="258"/>
            <ac:spMk id="4" creationId="{036AC4E6-9C0B-BB3C-20C5-15AEA3792825}"/>
          </ac:spMkLst>
        </pc:spChg>
        <pc:spChg chg="add del">
          <ac:chgData name="Vhugala Mutshembele" userId="49d6e50012eabdbf" providerId="LiveId" clId="{43E4B712-A032-47F0-9329-71A181D03770}" dt="2024-09-24T10:16:52.272" v="77"/>
          <ac:spMkLst>
            <pc:docMk/>
            <pc:sldMk cId="1316881052" sldId="258"/>
            <ac:spMk id="11" creationId="{5A0118C5-4F8D-4CF4-BADD-53FEACC6C42A}"/>
          </ac:spMkLst>
        </pc:spChg>
        <pc:grpChg chg="add del">
          <ac:chgData name="Vhugala Mutshembele" userId="49d6e50012eabdbf" providerId="LiveId" clId="{43E4B712-A032-47F0-9329-71A181D03770}" dt="2024-09-24T10:16:52.272" v="77"/>
          <ac:grpSpMkLst>
            <pc:docMk/>
            <pc:sldMk cId="1316881052" sldId="258"/>
            <ac:grpSpMk id="13" creationId="{B894EFA8-F425-4D19-A94B-445388B31E20}"/>
          </ac:grpSpMkLst>
        </pc:grpChg>
        <pc:grpChg chg="add del">
          <ac:chgData name="Vhugala Mutshembele" userId="49d6e50012eabdbf" providerId="LiveId" clId="{43E4B712-A032-47F0-9329-71A181D03770}" dt="2024-09-24T10:16:52.272" v="77"/>
          <ac:grpSpMkLst>
            <pc:docMk/>
            <pc:sldMk cId="1316881052" sldId="258"/>
            <ac:grpSpMk id="17" creationId="{582A903B-6B78-4F0A-B7C9-3D80499020B8}"/>
          </ac:grpSpMkLst>
        </pc:grpChg>
        <pc:picChg chg="add del mod">
          <ac:chgData name="Vhugala Mutshembele" userId="49d6e50012eabdbf" providerId="LiveId" clId="{43E4B712-A032-47F0-9329-71A181D03770}" dt="2024-09-24T10:40:01.198" v="137"/>
          <ac:picMkLst>
            <pc:docMk/>
            <pc:sldMk cId="1316881052" sldId="258"/>
            <ac:picMk id="5" creationId="{555E063A-B8B2-E387-BBE9-ECDC4301CDCB}"/>
          </ac:picMkLst>
        </pc:picChg>
        <pc:picChg chg="mod">
          <ac:chgData name="Vhugala Mutshembele" userId="49d6e50012eabdbf" providerId="LiveId" clId="{43E4B712-A032-47F0-9329-71A181D03770}" dt="2024-09-24T10:11:05.945" v="56" actId="26606"/>
          <ac:picMkLst>
            <pc:docMk/>
            <pc:sldMk cId="1316881052" sldId="258"/>
            <ac:picMk id="6" creationId="{03145A77-693E-5707-4FF2-C6A17FFF5EC5}"/>
          </ac:picMkLst>
        </pc:picChg>
        <pc:picChg chg="add del mod ord">
          <ac:chgData name="Vhugala Mutshembele" userId="49d6e50012eabdbf" providerId="LiveId" clId="{43E4B712-A032-47F0-9329-71A181D03770}" dt="2024-09-24T10:44:43.511" v="142"/>
          <ac:picMkLst>
            <pc:docMk/>
            <pc:sldMk cId="1316881052" sldId="258"/>
            <ac:picMk id="7" creationId="{93E8ACC4-6830-5F14-B50B-AD1E8CDA2034}"/>
          </ac:picMkLst>
        </pc:picChg>
        <pc:picChg chg="add mod">
          <ac:chgData name="Vhugala Mutshembele" userId="49d6e50012eabdbf" providerId="LiveId" clId="{43E4B712-A032-47F0-9329-71A181D03770}" dt="2024-09-24T10:44:43.511" v="142"/>
          <ac:picMkLst>
            <pc:docMk/>
            <pc:sldMk cId="1316881052" sldId="258"/>
            <ac:picMk id="8" creationId="{F7D9E4C2-F9FE-CA67-5371-7BDD2CE06DEC}"/>
          </ac:picMkLst>
        </pc:picChg>
      </pc:sldChg>
      <pc:sldChg chg="addSp delSp modSp mod modTransition setBg modAnim delDesignElem">
        <pc:chgData name="Vhugala Mutshembele" userId="49d6e50012eabdbf" providerId="LiveId" clId="{43E4B712-A032-47F0-9329-71A181D03770}" dt="2024-09-24T10:44:43.511" v="142"/>
        <pc:sldMkLst>
          <pc:docMk/>
          <pc:sldMk cId="1305350587" sldId="259"/>
        </pc:sldMkLst>
        <pc:spChg chg="mod">
          <ac:chgData name="Vhugala Mutshembele" userId="49d6e50012eabdbf" providerId="LiveId" clId="{43E4B712-A032-47F0-9329-71A181D03770}" dt="2024-09-24T09:59:35.999" v="44" actId="26606"/>
          <ac:spMkLst>
            <pc:docMk/>
            <pc:sldMk cId="1305350587" sldId="259"/>
            <ac:spMk id="2" creationId="{414DCD84-A907-F7A2-15C1-33A4FBE13701}"/>
          </ac:spMkLst>
        </pc:spChg>
        <pc:spChg chg="mod">
          <ac:chgData name="Vhugala Mutshembele" userId="49d6e50012eabdbf" providerId="LiveId" clId="{43E4B712-A032-47F0-9329-71A181D03770}" dt="2024-09-24T09:59:35.999" v="44" actId="26606"/>
          <ac:spMkLst>
            <pc:docMk/>
            <pc:sldMk cId="1305350587" sldId="259"/>
            <ac:spMk id="4" creationId="{A10BC439-32C9-0EEE-1C24-09DDCBF28BCE}"/>
          </ac:spMkLst>
        </pc:spChg>
        <pc:spChg chg="add del">
          <ac:chgData name="Vhugala Mutshembele" userId="49d6e50012eabdbf" providerId="LiveId" clId="{43E4B712-A032-47F0-9329-71A181D03770}" dt="2024-09-24T10:16:52.272" v="77"/>
          <ac:spMkLst>
            <pc:docMk/>
            <pc:sldMk cId="1305350587" sldId="259"/>
            <ac:spMk id="9" creationId="{18873D23-2DCF-4B31-A009-95721C06E8E1}"/>
          </ac:spMkLst>
        </pc:spChg>
        <pc:spChg chg="add del">
          <ac:chgData name="Vhugala Mutshembele" userId="49d6e50012eabdbf" providerId="LiveId" clId="{43E4B712-A032-47F0-9329-71A181D03770}" dt="2024-09-24T10:16:52.272" v="77"/>
          <ac:spMkLst>
            <pc:docMk/>
            <pc:sldMk cId="1305350587" sldId="259"/>
            <ac:spMk id="11" creationId="{C13EF075-D4EF-4929-ADBC-91B27DA19955}"/>
          </ac:spMkLst>
        </pc:spChg>
        <pc:grpChg chg="add del">
          <ac:chgData name="Vhugala Mutshembele" userId="49d6e50012eabdbf" providerId="LiveId" clId="{43E4B712-A032-47F0-9329-71A181D03770}" dt="2024-09-24T10:16:52.272" v="77"/>
          <ac:grpSpMkLst>
            <pc:docMk/>
            <pc:sldMk cId="1305350587" sldId="259"/>
            <ac:grpSpMk id="13" creationId="{DAA26DFA-AAB2-4973-9C17-16D587C7B198}"/>
          </ac:grpSpMkLst>
        </pc:grpChg>
        <pc:picChg chg="add del mod">
          <ac:chgData name="Vhugala Mutshembele" userId="49d6e50012eabdbf" providerId="LiveId" clId="{43E4B712-A032-47F0-9329-71A181D03770}" dt="2024-09-24T10:40:01.198" v="137"/>
          <ac:picMkLst>
            <pc:docMk/>
            <pc:sldMk cId="1305350587" sldId="259"/>
            <ac:picMk id="7" creationId="{050C1C14-331F-92EF-4411-9B6110AB5E4D}"/>
          </ac:picMkLst>
        </pc:picChg>
        <pc:picChg chg="add del mod ord">
          <ac:chgData name="Vhugala Mutshembele" userId="49d6e50012eabdbf" providerId="LiveId" clId="{43E4B712-A032-47F0-9329-71A181D03770}" dt="2024-09-24T10:40:23.395" v="138"/>
          <ac:picMkLst>
            <pc:docMk/>
            <pc:sldMk cId="1305350587" sldId="259"/>
            <ac:picMk id="10" creationId="{70E9320B-58D4-378E-1989-7BC661110744}"/>
          </ac:picMkLst>
        </pc:picChg>
        <pc:picChg chg="add del mod">
          <ac:chgData name="Vhugala Mutshembele" userId="49d6e50012eabdbf" providerId="LiveId" clId="{43E4B712-A032-47F0-9329-71A181D03770}" dt="2024-09-24T10:40:27.274" v="141"/>
          <ac:picMkLst>
            <pc:docMk/>
            <pc:sldMk cId="1305350587" sldId="259"/>
            <ac:picMk id="12" creationId="{1CB966D6-C8D3-AE93-E015-03B384ED1B35}"/>
          </ac:picMkLst>
        </pc:picChg>
        <pc:picChg chg="add del mod ord">
          <ac:chgData name="Vhugala Mutshembele" userId="49d6e50012eabdbf" providerId="LiveId" clId="{43E4B712-A032-47F0-9329-71A181D03770}" dt="2024-09-24T10:44:43.511" v="142"/>
          <ac:picMkLst>
            <pc:docMk/>
            <pc:sldMk cId="1305350587" sldId="259"/>
            <ac:picMk id="20" creationId="{28DBCD2B-391A-AF7C-F6D2-0E52E2B542E7}"/>
          </ac:picMkLst>
        </pc:picChg>
        <pc:picChg chg="add mod">
          <ac:chgData name="Vhugala Mutshembele" userId="49d6e50012eabdbf" providerId="LiveId" clId="{43E4B712-A032-47F0-9329-71A181D03770}" dt="2024-09-24T10:44:43.511" v="142"/>
          <ac:picMkLst>
            <pc:docMk/>
            <pc:sldMk cId="1305350587" sldId="259"/>
            <ac:picMk id="21" creationId="{BDE542F9-4982-1C18-0B7F-58E2C9F89598}"/>
          </ac:picMkLst>
        </pc:picChg>
      </pc:sldChg>
      <pc:sldChg chg="addSp delSp modSp mod modTransition setBg modAnim delDesignElem">
        <pc:chgData name="Vhugala Mutshembele" userId="49d6e50012eabdbf" providerId="LiveId" clId="{43E4B712-A032-47F0-9329-71A181D03770}" dt="2024-09-24T10:44:43.511" v="142"/>
        <pc:sldMkLst>
          <pc:docMk/>
          <pc:sldMk cId="1756637889" sldId="260"/>
        </pc:sldMkLst>
        <pc:spChg chg="mod">
          <ac:chgData name="Vhugala Mutshembele" userId="49d6e50012eabdbf" providerId="LiveId" clId="{43E4B712-A032-47F0-9329-71A181D03770}" dt="2024-09-24T10:01:27.356" v="45" actId="26606"/>
          <ac:spMkLst>
            <pc:docMk/>
            <pc:sldMk cId="1756637889" sldId="260"/>
            <ac:spMk id="2" creationId="{1DD8478A-BDE0-CD16-A6C5-E0FD64F58476}"/>
          </ac:spMkLst>
        </pc:spChg>
        <pc:spChg chg="mod">
          <ac:chgData name="Vhugala Mutshembele" userId="49d6e50012eabdbf" providerId="LiveId" clId="{43E4B712-A032-47F0-9329-71A181D03770}" dt="2024-09-24T10:16:52.272" v="77"/>
          <ac:spMkLst>
            <pc:docMk/>
            <pc:sldMk cId="1756637889" sldId="260"/>
            <ac:spMk id="3" creationId="{BF9EC7CB-91A6-9F6A-1439-53698DF85A4F}"/>
          </ac:spMkLst>
        </pc:spChg>
        <pc:spChg chg="add del">
          <ac:chgData name="Vhugala Mutshembele" userId="49d6e50012eabdbf" providerId="LiveId" clId="{43E4B712-A032-47F0-9329-71A181D03770}" dt="2024-09-24T10:16:52.272" v="77"/>
          <ac:spMkLst>
            <pc:docMk/>
            <pc:sldMk cId="1756637889" sldId="260"/>
            <ac:spMk id="8" creationId="{C2554CA6-288E-4202-BC52-2E5A8F0C0AED}"/>
          </ac:spMkLst>
        </pc:spChg>
        <pc:spChg chg="add del">
          <ac:chgData name="Vhugala Mutshembele" userId="49d6e50012eabdbf" providerId="LiveId" clId="{43E4B712-A032-47F0-9329-71A181D03770}" dt="2024-09-24T10:16:52.272" v="77"/>
          <ac:spMkLst>
            <pc:docMk/>
            <pc:sldMk cId="1756637889" sldId="260"/>
            <ac:spMk id="10" creationId="{B10BB131-AC8E-4A8E-A5D1-36260F720C3B}"/>
          </ac:spMkLst>
        </pc:spChg>
        <pc:spChg chg="add del">
          <ac:chgData name="Vhugala Mutshembele" userId="49d6e50012eabdbf" providerId="LiveId" clId="{43E4B712-A032-47F0-9329-71A181D03770}" dt="2024-09-24T10:16:52.272" v="77"/>
          <ac:spMkLst>
            <pc:docMk/>
            <pc:sldMk cId="1756637889" sldId="260"/>
            <ac:spMk id="12" creationId="{5B7778FC-632E-4DCA-A7CB-0D7731CCF970}"/>
          </ac:spMkLst>
        </pc:spChg>
        <pc:spChg chg="add del">
          <ac:chgData name="Vhugala Mutshembele" userId="49d6e50012eabdbf" providerId="LiveId" clId="{43E4B712-A032-47F0-9329-71A181D03770}" dt="2024-09-24T10:16:52.272" v="77"/>
          <ac:spMkLst>
            <pc:docMk/>
            <pc:sldMk cId="1756637889" sldId="260"/>
            <ac:spMk id="14" creationId="{FA23A907-97FB-4A8F-880A-DD77401C4296}"/>
          </ac:spMkLst>
        </pc:spChg>
        <pc:picChg chg="add del mod">
          <ac:chgData name="Vhugala Mutshembele" userId="49d6e50012eabdbf" providerId="LiveId" clId="{43E4B712-A032-47F0-9329-71A181D03770}" dt="2024-09-24T10:40:01.198" v="137"/>
          <ac:picMkLst>
            <pc:docMk/>
            <pc:sldMk cId="1756637889" sldId="260"/>
            <ac:picMk id="5" creationId="{F1FEC05A-7CC9-6625-6ABF-152401DE2F51}"/>
          </ac:picMkLst>
        </pc:picChg>
        <pc:picChg chg="add del mod ord">
          <ac:chgData name="Vhugala Mutshembele" userId="49d6e50012eabdbf" providerId="LiveId" clId="{43E4B712-A032-47F0-9329-71A181D03770}" dt="2024-09-24T10:44:43.511" v="142"/>
          <ac:picMkLst>
            <pc:docMk/>
            <pc:sldMk cId="1756637889" sldId="260"/>
            <ac:picMk id="6" creationId="{5E6742AA-72CF-E75C-2F57-D09AB302EC1A}"/>
          </ac:picMkLst>
        </pc:picChg>
        <pc:picChg chg="add mod">
          <ac:chgData name="Vhugala Mutshembele" userId="49d6e50012eabdbf" providerId="LiveId" clId="{43E4B712-A032-47F0-9329-71A181D03770}" dt="2024-09-24T10:44:43.511" v="142"/>
          <ac:picMkLst>
            <pc:docMk/>
            <pc:sldMk cId="1756637889" sldId="260"/>
            <ac:picMk id="7" creationId="{8C9B48BB-ED0D-77F8-B618-C2ABF727D431}"/>
          </ac:picMkLst>
        </pc:picChg>
      </pc:sldChg>
      <pc:sldChg chg="addSp delSp modSp mod modTransition setBg modAnim delDesignElem">
        <pc:chgData name="Vhugala Mutshembele" userId="49d6e50012eabdbf" providerId="LiveId" clId="{43E4B712-A032-47F0-9329-71A181D03770}" dt="2024-09-24T10:44:43.511" v="142"/>
        <pc:sldMkLst>
          <pc:docMk/>
          <pc:sldMk cId="2832156817" sldId="261"/>
        </pc:sldMkLst>
        <pc:spChg chg="mod">
          <ac:chgData name="Vhugala Mutshembele" userId="49d6e50012eabdbf" providerId="LiveId" clId="{43E4B712-A032-47F0-9329-71A181D03770}" dt="2024-09-24T10:05:04.582" v="46" actId="26606"/>
          <ac:spMkLst>
            <pc:docMk/>
            <pc:sldMk cId="2832156817" sldId="261"/>
            <ac:spMk id="2" creationId="{6674B318-0225-D894-AA37-0A0E4B0C44F0}"/>
          </ac:spMkLst>
        </pc:spChg>
        <pc:spChg chg="mod">
          <ac:chgData name="Vhugala Mutshembele" userId="49d6e50012eabdbf" providerId="LiveId" clId="{43E4B712-A032-47F0-9329-71A181D03770}" dt="2024-09-24T10:05:04.582" v="46" actId="26606"/>
          <ac:spMkLst>
            <pc:docMk/>
            <pc:sldMk cId="2832156817" sldId="261"/>
            <ac:spMk id="3" creationId="{3DAB40E7-5BFC-2326-0A81-D84CE53D20BE}"/>
          </ac:spMkLst>
        </pc:spChg>
        <pc:spChg chg="add del">
          <ac:chgData name="Vhugala Mutshembele" userId="49d6e50012eabdbf" providerId="LiveId" clId="{43E4B712-A032-47F0-9329-71A181D03770}" dt="2024-09-24T10:16:52.272" v="77"/>
          <ac:spMkLst>
            <pc:docMk/>
            <pc:sldMk cId="2832156817" sldId="261"/>
            <ac:spMk id="8" creationId="{1709F1D5-B0F1-4714-A239-E5B61C161915}"/>
          </ac:spMkLst>
        </pc:spChg>
        <pc:spChg chg="add del">
          <ac:chgData name="Vhugala Mutshembele" userId="49d6e50012eabdbf" providerId="LiveId" clId="{43E4B712-A032-47F0-9329-71A181D03770}" dt="2024-09-24T10:16:52.272" v="77"/>
          <ac:spMkLst>
            <pc:docMk/>
            <pc:sldMk cId="2832156817" sldId="261"/>
            <ac:spMk id="10" creationId="{228FB460-D3FF-4440-A020-05982A09E517}"/>
          </ac:spMkLst>
        </pc:spChg>
        <pc:spChg chg="add del">
          <ac:chgData name="Vhugala Mutshembele" userId="49d6e50012eabdbf" providerId="LiveId" clId="{43E4B712-A032-47F0-9329-71A181D03770}" dt="2024-09-24T10:16:52.272" v="77"/>
          <ac:spMkLst>
            <pc:docMk/>
            <pc:sldMk cId="2832156817" sldId="261"/>
            <ac:spMk id="12" creationId="{14847E93-7DC1-4D4B-8829-B19AA7137C50}"/>
          </ac:spMkLst>
        </pc:spChg>
        <pc:spChg chg="add del">
          <ac:chgData name="Vhugala Mutshembele" userId="49d6e50012eabdbf" providerId="LiveId" clId="{43E4B712-A032-47F0-9329-71A181D03770}" dt="2024-09-24T10:16:52.272" v="77"/>
          <ac:spMkLst>
            <pc:docMk/>
            <pc:sldMk cId="2832156817" sldId="261"/>
            <ac:spMk id="14" creationId="{5566D6E1-03A1-4D73-A4E0-35D74D568A04}"/>
          </ac:spMkLst>
        </pc:spChg>
        <pc:spChg chg="add del">
          <ac:chgData name="Vhugala Mutshembele" userId="49d6e50012eabdbf" providerId="LiveId" clId="{43E4B712-A032-47F0-9329-71A181D03770}" dt="2024-09-24T10:16:52.272" v="77"/>
          <ac:spMkLst>
            <pc:docMk/>
            <pc:sldMk cId="2832156817" sldId="261"/>
            <ac:spMk id="16" creationId="{9F835A99-04AC-494A-A572-AFE8413CC938}"/>
          </ac:spMkLst>
        </pc:spChg>
        <pc:spChg chg="add del">
          <ac:chgData name="Vhugala Mutshembele" userId="49d6e50012eabdbf" providerId="LiveId" clId="{43E4B712-A032-47F0-9329-71A181D03770}" dt="2024-09-24T10:16:52.272" v="77"/>
          <ac:spMkLst>
            <pc:docMk/>
            <pc:sldMk cId="2832156817" sldId="261"/>
            <ac:spMk id="18" creationId="{7B786209-1B0B-4CA9-9BDD-F7327066A84D}"/>
          </ac:spMkLst>
        </pc:spChg>
        <pc:spChg chg="add del">
          <ac:chgData name="Vhugala Mutshembele" userId="49d6e50012eabdbf" providerId="LiveId" clId="{43E4B712-A032-47F0-9329-71A181D03770}" dt="2024-09-24T10:16:52.272" v="77"/>
          <ac:spMkLst>
            <pc:docMk/>
            <pc:sldMk cId="2832156817" sldId="261"/>
            <ac:spMk id="20" creationId="{2D2964BB-484D-45AE-AD66-D407D0629652}"/>
          </ac:spMkLst>
        </pc:spChg>
        <pc:spChg chg="add del">
          <ac:chgData name="Vhugala Mutshembele" userId="49d6e50012eabdbf" providerId="LiveId" clId="{43E4B712-A032-47F0-9329-71A181D03770}" dt="2024-09-24T10:16:52.272" v="77"/>
          <ac:spMkLst>
            <pc:docMk/>
            <pc:sldMk cId="2832156817" sldId="261"/>
            <ac:spMk id="22" creationId="{6691AC69-A76E-4DAB-B565-468B6B87ACF3}"/>
          </ac:spMkLst>
        </pc:spChg>
        <pc:picChg chg="add del mod">
          <ac:chgData name="Vhugala Mutshembele" userId="49d6e50012eabdbf" providerId="LiveId" clId="{43E4B712-A032-47F0-9329-71A181D03770}" dt="2024-09-24T10:40:01.198" v="137"/>
          <ac:picMkLst>
            <pc:docMk/>
            <pc:sldMk cId="2832156817" sldId="261"/>
            <ac:picMk id="5" creationId="{B622310A-5334-2457-F28A-B170C1A1914F}"/>
          </ac:picMkLst>
        </pc:picChg>
        <pc:picChg chg="add del mod ord">
          <ac:chgData name="Vhugala Mutshembele" userId="49d6e50012eabdbf" providerId="LiveId" clId="{43E4B712-A032-47F0-9329-71A181D03770}" dt="2024-09-24T10:44:43.511" v="142"/>
          <ac:picMkLst>
            <pc:docMk/>
            <pc:sldMk cId="2832156817" sldId="261"/>
            <ac:picMk id="6" creationId="{579333EB-B274-ADC9-82DA-B5C50DE9F106}"/>
          </ac:picMkLst>
        </pc:picChg>
        <pc:picChg chg="add mod">
          <ac:chgData name="Vhugala Mutshembele" userId="49d6e50012eabdbf" providerId="LiveId" clId="{43E4B712-A032-47F0-9329-71A181D03770}" dt="2024-09-24T10:44:43.511" v="142"/>
          <ac:picMkLst>
            <pc:docMk/>
            <pc:sldMk cId="2832156817" sldId="261"/>
            <ac:picMk id="7" creationId="{83E12865-E290-FCD2-937B-D7522F4DDA3B}"/>
          </ac:picMkLst>
        </pc:picChg>
      </pc:sldChg>
      <pc:sldChg chg="addSp delSp modSp mod modTransition setBg modAnim delDesignElem">
        <pc:chgData name="Vhugala Mutshembele" userId="49d6e50012eabdbf" providerId="LiveId" clId="{43E4B712-A032-47F0-9329-71A181D03770}" dt="2024-09-24T10:44:43.511" v="142"/>
        <pc:sldMkLst>
          <pc:docMk/>
          <pc:sldMk cId="3787834995" sldId="262"/>
        </pc:sldMkLst>
        <pc:spChg chg="mod">
          <ac:chgData name="Vhugala Mutshembele" userId="49d6e50012eabdbf" providerId="LiveId" clId="{43E4B712-A032-47F0-9329-71A181D03770}" dt="2024-09-24T10:14:08.107" v="57" actId="26606"/>
          <ac:spMkLst>
            <pc:docMk/>
            <pc:sldMk cId="3787834995" sldId="262"/>
            <ac:spMk id="2" creationId="{87795A70-8087-E27B-5047-076C64B2ED06}"/>
          </ac:spMkLst>
        </pc:spChg>
        <pc:spChg chg="mod">
          <ac:chgData name="Vhugala Mutshembele" userId="49d6e50012eabdbf" providerId="LiveId" clId="{43E4B712-A032-47F0-9329-71A181D03770}" dt="2024-09-24T10:16:52.272" v="77"/>
          <ac:spMkLst>
            <pc:docMk/>
            <pc:sldMk cId="3787834995" sldId="262"/>
            <ac:spMk id="3" creationId="{895F8F3C-8918-FB5A-CAEB-66FFF7E6DD76}"/>
          </ac:spMkLst>
        </pc:spChg>
        <pc:spChg chg="add del">
          <ac:chgData name="Vhugala Mutshembele" userId="49d6e50012eabdbf" providerId="LiveId" clId="{43E4B712-A032-47F0-9329-71A181D03770}" dt="2024-09-24T10:16:52.272" v="77"/>
          <ac:spMkLst>
            <pc:docMk/>
            <pc:sldMk cId="3787834995" sldId="262"/>
            <ac:spMk id="8" creationId="{C2554CA6-288E-4202-BC52-2E5A8F0C0AED}"/>
          </ac:spMkLst>
        </pc:spChg>
        <pc:spChg chg="add del">
          <ac:chgData name="Vhugala Mutshembele" userId="49d6e50012eabdbf" providerId="LiveId" clId="{43E4B712-A032-47F0-9329-71A181D03770}" dt="2024-09-24T10:16:52.272" v="77"/>
          <ac:spMkLst>
            <pc:docMk/>
            <pc:sldMk cId="3787834995" sldId="262"/>
            <ac:spMk id="10" creationId="{B10BB131-AC8E-4A8E-A5D1-36260F720C3B}"/>
          </ac:spMkLst>
        </pc:spChg>
        <pc:spChg chg="add del">
          <ac:chgData name="Vhugala Mutshembele" userId="49d6e50012eabdbf" providerId="LiveId" clId="{43E4B712-A032-47F0-9329-71A181D03770}" dt="2024-09-24T10:16:52.272" v="77"/>
          <ac:spMkLst>
            <pc:docMk/>
            <pc:sldMk cId="3787834995" sldId="262"/>
            <ac:spMk id="12" creationId="{5B7778FC-632E-4DCA-A7CB-0D7731CCF970}"/>
          </ac:spMkLst>
        </pc:spChg>
        <pc:spChg chg="add del">
          <ac:chgData name="Vhugala Mutshembele" userId="49d6e50012eabdbf" providerId="LiveId" clId="{43E4B712-A032-47F0-9329-71A181D03770}" dt="2024-09-24T10:16:52.272" v="77"/>
          <ac:spMkLst>
            <pc:docMk/>
            <pc:sldMk cId="3787834995" sldId="262"/>
            <ac:spMk id="14" creationId="{FA23A907-97FB-4A8F-880A-DD77401C4296}"/>
          </ac:spMkLst>
        </pc:spChg>
        <pc:picChg chg="add del mod">
          <ac:chgData name="Vhugala Mutshembele" userId="49d6e50012eabdbf" providerId="LiveId" clId="{43E4B712-A032-47F0-9329-71A181D03770}" dt="2024-09-24T10:40:01.198" v="137"/>
          <ac:picMkLst>
            <pc:docMk/>
            <pc:sldMk cId="3787834995" sldId="262"/>
            <ac:picMk id="5" creationId="{E985CF0B-8D15-21EC-3962-32CB76132578}"/>
          </ac:picMkLst>
        </pc:picChg>
        <pc:picChg chg="add del mod ord">
          <ac:chgData name="Vhugala Mutshembele" userId="49d6e50012eabdbf" providerId="LiveId" clId="{43E4B712-A032-47F0-9329-71A181D03770}" dt="2024-09-24T10:44:43.511" v="142"/>
          <ac:picMkLst>
            <pc:docMk/>
            <pc:sldMk cId="3787834995" sldId="262"/>
            <ac:picMk id="6" creationId="{71B5B55E-D526-BFEA-551B-1554B35CB71B}"/>
          </ac:picMkLst>
        </pc:picChg>
        <pc:picChg chg="add mod">
          <ac:chgData name="Vhugala Mutshembele" userId="49d6e50012eabdbf" providerId="LiveId" clId="{43E4B712-A032-47F0-9329-71A181D03770}" dt="2024-09-24T10:44:43.511" v="142"/>
          <ac:picMkLst>
            <pc:docMk/>
            <pc:sldMk cId="3787834995" sldId="262"/>
            <ac:picMk id="7" creationId="{35A8DAF9-54E2-8B42-085D-6818718BAFEB}"/>
          </ac:picMkLst>
        </pc:picChg>
      </pc:sldChg>
      <pc:sldChg chg="addSp delSp modSp mod modTransition setBg modAnim">
        <pc:chgData name="Vhugala Mutshembele" userId="49d6e50012eabdbf" providerId="LiveId" clId="{43E4B712-A032-47F0-9329-71A181D03770}" dt="2024-09-24T10:44:43.511" v="142"/>
        <pc:sldMkLst>
          <pc:docMk/>
          <pc:sldMk cId="328145201" sldId="263"/>
        </pc:sldMkLst>
        <pc:spChg chg="mod">
          <ac:chgData name="Vhugala Mutshembele" userId="49d6e50012eabdbf" providerId="LiveId" clId="{43E4B712-A032-47F0-9329-71A181D03770}" dt="2024-09-24T10:17:25.162" v="79" actId="113"/>
          <ac:spMkLst>
            <pc:docMk/>
            <pc:sldMk cId="328145201" sldId="263"/>
            <ac:spMk id="2" creationId="{FAD07C46-33EB-6A87-12E4-386A1E97E1F3}"/>
          </ac:spMkLst>
        </pc:spChg>
        <pc:spChg chg="mod">
          <ac:chgData name="Vhugala Mutshembele" userId="49d6e50012eabdbf" providerId="LiveId" clId="{43E4B712-A032-47F0-9329-71A181D03770}" dt="2024-09-24T10:39:04.705" v="109" actId="20577"/>
          <ac:spMkLst>
            <pc:docMk/>
            <pc:sldMk cId="328145201" sldId="263"/>
            <ac:spMk id="3" creationId="{2779C7FB-2199-A74D-CFDB-C216E95D9081}"/>
          </ac:spMkLst>
        </pc:spChg>
        <pc:spChg chg="mod">
          <ac:chgData name="Vhugala Mutshembele" userId="49d6e50012eabdbf" providerId="LiveId" clId="{43E4B712-A032-47F0-9329-71A181D03770}" dt="2024-09-24T10:39:35.595" v="129" actId="20577"/>
          <ac:spMkLst>
            <pc:docMk/>
            <pc:sldMk cId="328145201" sldId="263"/>
            <ac:spMk id="4" creationId="{E98B46EA-07E1-E7A5-1CA6-16A0AF18CB80}"/>
          </ac:spMkLst>
        </pc:spChg>
        <pc:spChg chg="mod">
          <ac:chgData name="Vhugala Mutshembele" userId="49d6e50012eabdbf" providerId="LiveId" clId="{43E4B712-A032-47F0-9329-71A181D03770}" dt="2024-09-24T10:39:27.501" v="127" actId="20577"/>
          <ac:spMkLst>
            <pc:docMk/>
            <pc:sldMk cId="328145201" sldId="263"/>
            <ac:spMk id="5" creationId="{8E96DF86-13C6-7200-C6EA-AF6740ED8715}"/>
          </ac:spMkLst>
        </pc:spChg>
        <pc:picChg chg="add del mod">
          <ac:chgData name="Vhugala Mutshembele" userId="49d6e50012eabdbf" providerId="LiveId" clId="{43E4B712-A032-47F0-9329-71A181D03770}" dt="2024-09-24T10:40:01.198" v="137"/>
          <ac:picMkLst>
            <pc:docMk/>
            <pc:sldMk cId="328145201" sldId="263"/>
            <ac:picMk id="8" creationId="{421CE542-9654-3B5E-47FB-37ED299F40A2}"/>
          </ac:picMkLst>
        </pc:picChg>
        <pc:picChg chg="add del mod ord">
          <ac:chgData name="Vhugala Mutshembele" userId="49d6e50012eabdbf" providerId="LiveId" clId="{43E4B712-A032-47F0-9329-71A181D03770}" dt="2024-09-24T10:44:43.511" v="142"/>
          <ac:picMkLst>
            <pc:docMk/>
            <pc:sldMk cId="328145201" sldId="263"/>
            <ac:picMk id="11" creationId="{1A5D9D31-77CF-586A-9AB6-DD9E09F14049}"/>
          </ac:picMkLst>
        </pc:picChg>
        <pc:picChg chg="add mod">
          <ac:chgData name="Vhugala Mutshembele" userId="49d6e50012eabdbf" providerId="LiveId" clId="{43E4B712-A032-47F0-9329-71A181D03770}" dt="2024-09-24T10:44:43.511" v="142"/>
          <ac:picMkLst>
            <pc:docMk/>
            <pc:sldMk cId="328145201" sldId="263"/>
            <ac:picMk id="12" creationId="{516C5A4C-F9F0-02D8-FD71-29E7AF090E47}"/>
          </ac:picMkLst>
        </pc:picChg>
      </pc:sldChg>
      <pc:sldChg chg="addSp delSp modSp mod modTransition setBg delDesignElem">
        <pc:chgData name="Vhugala Mutshembele" userId="49d6e50012eabdbf" providerId="LiveId" clId="{43E4B712-A032-47F0-9329-71A181D03770}" dt="2024-09-24T10:44:43.511" v="142"/>
        <pc:sldMkLst>
          <pc:docMk/>
          <pc:sldMk cId="3010291239" sldId="264"/>
        </pc:sldMkLst>
        <pc:spChg chg="mod">
          <ac:chgData name="Vhugala Mutshembele" userId="49d6e50012eabdbf" providerId="LiveId" clId="{43E4B712-A032-47F0-9329-71A181D03770}" dt="2024-09-24T10:15:42.745" v="61" actId="26606"/>
          <ac:spMkLst>
            <pc:docMk/>
            <pc:sldMk cId="3010291239" sldId="264"/>
            <ac:spMk id="2" creationId="{B18BD084-C009-25BD-85F2-DDD13C21D0EF}"/>
          </ac:spMkLst>
        </pc:spChg>
        <pc:spChg chg="del mod">
          <ac:chgData name="Vhugala Mutshembele" userId="49d6e50012eabdbf" providerId="LiveId" clId="{43E4B712-A032-47F0-9329-71A181D03770}" dt="2024-09-24T10:15:42.745" v="61" actId="26606"/>
          <ac:spMkLst>
            <pc:docMk/>
            <pc:sldMk cId="3010291239" sldId="264"/>
            <ac:spMk id="3" creationId="{AE48D941-48CD-3BD7-098D-9A3C102CEFA9}"/>
          </ac:spMkLst>
        </pc:spChg>
        <pc:spChg chg="add del">
          <ac:chgData name="Vhugala Mutshembele" userId="49d6e50012eabdbf" providerId="LiveId" clId="{43E4B712-A032-47F0-9329-71A181D03770}" dt="2024-09-24T10:15:42.745" v="61" actId="26606"/>
          <ac:spMkLst>
            <pc:docMk/>
            <pc:sldMk cId="3010291239" sldId="264"/>
            <ac:spMk id="8" creationId="{E92FEB64-6EEA-4759-B4A4-BD2C1E660BA8}"/>
          </ac:spMkLst>
        </pc:spChg>
        <pc:spChg chg="add del">
          <ac:chgData name="Vhugala Mutshembele" userId="49d6e50012eabdbf" providerId="LiveId" clId="{43E4B712-A032-47F0-9329-71A181D03770}" dt="2024-09-24T10:15:42.745" v="61" actId="26606"/>
          <ac:spMkLst>
            <pc:docMk/>
            <pc:sldMk cId="3010291239" sldId="264"/>
            <ac:spMk id="10" creationId="{B10BB131-AC8E-4A8E-A5D1-36260F720C3B}"/>
          </ac:spMkLst>
        </pc:spChg>
        <pc:spChg chg="add del">
          <ac:chgData name="Vhugala Mutshembele" userId="49d6e50012eabdbf" providerId="LiveId" clId="{43E4B712-A032-47F0-9329-71A181D03770}" dt="2024-09-24T10:15:42.745" v="61" actId="26606"/>
          <ac:spMkLst>
            <pc:docMk/>
            <pc:sldMk cId="3010291239" sldId="264"/>
            <ac:spMk id="12" creationId="{14847E93-7DC1-4D4B-8829-B19AA7137C50}"/>
          </ac:spMkLst>
        </pc:spChg>
        <pc:spChg chg="add del">
          <ac:chgData name="Vhugala Mutshembele" userId="49d6e50012eabdbf" providerId="LiveId" clId="{43E4B712-A032-47F0-9329-71A181D03770}" dt="2024-09-24T10:15:42.745" v="61" actId="26606"/>
          <ac:spMkLst>
            <pc:docMk/>
            <pc:sldMk cId="3010291239" sldId="264"/>
            <ac:spMk id="14" creationId="{5566D6E1-03A1-4D73-A4E0-35D74D568A04}"/>
          </ac:spMkLst>
        </pc:spChg>
        <pc:spChg chg="add del">
          <ac:chgData name="Vhugala Mutshembele" userId="49d6e50012eabdbf" providerId="LiveId" clId="{43E4B712-A032-47F0-9329-71A181D03770}" dt="2024-09-24T10:15:42.745" v="61" actId="26606"/>
          <ac:spMkLst>
            <pc:docMk/>
            <pc:sldMk cId="3010291239" sldId="264"/>
            <ac:spMk id="16" creationId="{9F835A99-04AC-494A-A572-AFE8413CC938}"/>
          </ac:spMkLst>
        </pc:spChg>
        <pc:spChg chg="add del">
          <ac:chgData name="Vhugala Mutshembele" userId="49d6e50012eabdbf" providerId="LiveId" clId="{43E4B712-A032-47F0-9329-71A181D03770}" dt="2024-09-24T10:15:42.745" v="61" actId="26606"/>
          <ac:spMkLst>
            <pc:docMk/>
            <pc:sldMk cId="3010291239" sldId="264"/>
            <ac:spMk id="18" creationId="{7B786209-1B0B-4CA9-9BDD-F7327066A84D}"/>
          </ac:spMkLst>
        </pc:spChg>
        <pc:spChg chg="add del">
          <ac:chgData name="Vhugala Mutshembele" userId="49d6e50012eabdbf" providerId="LiveId" clId="{43E4B712-A032-47F0-9329-71A181D03770}" dt="2024-09-24T10:15:42.745" v="61" actId="26606"/>
          <ac:spMkLst>
            <pc:docMk/>
            <pc:sldMk cId="3010291239" sldId="264"/>
            <ac:spMk id="20" creationId="{2D2964BB-484D-45AE-AD66-D407D0629652}"/>
          </ac:spMkLst>
        </pc:spChg>
        <pc:spChg chg="add del">
          <ac:chgData name="Vhugala Mutshembele" userId="49d6e50012eabdbf" providerId="LiveId" clId="{43E4B712-A032-47F0-9329-71A181D03770}" dt="2024-09-24T10:15:42.745" v="61" actId="26606"/>
          <ac:spMkLst>
            <pc:docMk/>
            <pc:sldMk cId="3010291239" sldId="264"/>
            <ac:spMk id="22" creationId="{6691AC69-A76E-4DAB-B565-468B6B87ACF3}"/>
          </ac:spMkLst>
        </pc:spChg>
        <pc:spChg chg="add del">
          <ac:chgData name="Vhugala Mutshembele" userId="49d6e50012eabdbf" providerId="LiveId" clId="{43E4B712-A032-47F0-9329-71A181D03770}" dt="2024-09-24T10:16:52.272" v="77"/>
          <ac:spMkLst>
            <pc:docMk/>
            <pc:sldMk cId="3010291239" sldId="264"/>
            <ac:spMk id="28" creationId="{9DBC8166-481C-4473-95F5-9A5B9073B7F1}"/>
          </ac:spMkLst>
        </pc:spChg>
        <pc:spChg chg="add del">
          <ac:chgData name="Vhugala Mutshembele" userId="49d6e50012eabdbf" providerId="LiveId" clId="{43E4B712-A032-47F0-9329-71A181D03770}" dt="2024-09-24T10:16:52.272" v="77"/>
          <ac:spMkLst>
            <pc:docMk/>
            <pc:sldMk cId="3010291239" sldId="264"/>
            <ac:spMk id="30" creationId="{A5A5CE6E-90AF-4D43-A014-1F9EC83EB93D}"/>
          </ac:spMkLst>
        </pc:spChg>
        <pc:graphicFrameChg chg="add">
          <ac:chgData name="Vhugala Mutshembele" userId="49d6e50012eabdbf" providerId="LiveId" clId="{43E4B712-A032-47F0-9329-71A181D03770}" dt="2024-09-24T10:15:42.745" v="61" actId="26606"/>
          <ac:graphicFrameMkLst>
            <pc:docMk/>
            <pc:sldMk cId="3010291239" sldId="264"/>
            <ac:graphicFrameMk id="24" creationId="{0E431303-E703-2646-6C14-03E75BD02424}"/>
          </ac:graphicFrameMkLst>
        </pc:graphicFrameChg>
        <pc:picChg chg="add mod">
          <ac:chgData name="Vhugala Mutshembele" userId="49d6e50012eabdbf" providerId="LiveId" clId="{43E4B712-A032-47F0-9329-71A181D03770}" dt="2024-09-24T10:44:43.511" v="142"/>
          <ac:picMkLst>
            <pc:docMk/>
            <pc:sldMk cId="3010291239" sldId="264"/>
            <ac:picMk id="5" creationId="{7F7FC7E2-54AC-1CB2-6157-CE9F22B87E61}"/>
          </ac:picMkLst>
        </pc:picChg>
      </pc:sldChg>
      <pc:sldChg chg="addSp delSp modSp mod modTransition setBg delDesignElem">
        <pc:chgData name="Vhugala Mutshembele" userId="49d6e50012eabdbf" providerId="LiveId" clId="{43E4B712-A032-47F0-9329-71A181D03770}" dt="2024-09-24T10:44:43.511" v="142"/>
        <pc:sldMkLst>
          <pc:docMk/>
          <pc:sldMk cId="3919345916" sldId="265"/>
        </pc:sldMkLst>
        <pc:spChg chg="mod">
          <ac:chgData name="Vhugala Mutshembele" userId="49d6e50012eabdbf" providerId="LiveId" clId="{43E4B712-A032-47F0-9329-71A181D03770}" dt="2024-09-24T10:16:52.272" v="77"/>
          <ac:spMkLst>
            <pc:docMk/>
            <pc:sldMk cId="3919345916" sldId="265"/>
            <ac:spMk id="2" creationId="{516E851E-AB34-68A6-83DA-620C732DDED0}"/>
          </ac:spMkLst>
        </pc:spChg>
        <pc:spChg chg="del">
          <ac:chgData name="Vhugala Mutshembele" userId="49d6e50012eabdbf" providerId="LiveId" clId="{43E4B712-A032-47F0-9329-71A181D03770}" dt="2024-09-24T10:06:08.845" v="48" actId="26606"/>
          <ac:spMkLst>
            <pc:docMk/>
            <pc:sldMk cId="3919345916" sldId="265"/>
            <ac:spMk id="4" creationId="{B4A4D4F6-715E-0755-ACF9-DF12FB2AEE6B}"/>
          </ac:spMkLst>
        </pc:spChg>
        <pc:spChg chg="add del">
          <ac:chgData name="Vhugala Mutshembele" userId="49d6e50012eabdbf" providerId="LiveId" clId="{43E4B712-A032-47F0-9329-71A181D03770}" dt="2024-09-24T10:16:52.272" v="77"/>
          <ac:spMkLst>
            <pc:docMk/>
            <pc:sldMk cId="3919345916" sldId="265"/>
            <ac:spMk id="11" creationId="{B50AB553-2A96-4A92-96F2-93548E096954}"/>
          </ac:spMkLst>
        </pc:spChg>
        <pc:graphicFrameChg chg="add mod modGraphic">
          <ac:chgData name="Vhugala Mutshembele" userId="49d6e50012eabdbf" providerId="LiveId" clId="{43E4B712-A032-47F0-9329-71A181D03770}" dt="2024-09-24T10:16:52.272" v="77"/>
          <ac:graphicFrameMkLst>
            <pc:docMk/>
            <pc:sldMk cId="3919345916" sldId="265"/>
            <ac:graphicFrameMk id="6" creationId="{059508D0-B7E1-5B6D-E56F-AD85C1B07AE3}"/>
          </ac:graphicFrameMkLst>
        </pc:graphicFrameChg>
        <pc:picChg chg="add mod">
          <ac:chgData name="Vhugala Mutshembele" userId="49d6e50012eabdbf" providerId="LiveId" clId="{43E4B712-A032-47F0-9329-71A181D03770}" dt="2024-09-24T10:44:43.511" v="142"/>
          <ac:picMkLst>
            <pc:docMk/>
            <pc:sldMk cId="3919345916" sldId="265"/>
            <ac:picMk id="5" creationId="{F7DEBFDA-7DB1-6EFA-CF64-A973DDF58CA7}"/>
          </ac:picMkLst>
        </pc:picChg>
        <pc:picChg chg="add">
          <ac:chgData name="Vhugala Mutshembele" userId="49d6e50012eabdbf" providerId="LiveId" clId="{43E4B712-A032-47F0-9329-71A181D03770}" dt="2024-09-24T10:06:08.845" v="48" actId="26606"/>
          <ac:picMkLst>
            <pc:docMk/>
            <pc:sldMk cId="3919345916" sldId="265"/>
            <ac:picMk id="7" creationId="{3B803F10-5E39-C233-9B4E-B2191A439E86}"/>
          </ac:picMkLst>
        </pc:picChg>
      </pc:sldChg>
      <pc:sldChg chg="addSp delSp modSp mod modTransition setBg delDesignElem">
        <pc:chgData name="Vhugala Mutshembele" userId="49d6e50012eabdbf" providerId="LiveId" clId="{43E4B712-A032-47F0-9329-71A181D03770}" dt="2024-09-24T10:44:43.511" v="142"/>
        <pc:sldMkLst>
          <pc:docMk/>
          <pc:sldMk cId="232117459" sldId="266"/>
        </pc:sldMkLst>
        <pc:spChg chg="mod">
          <ac:chgData name="Vhugala Mutshembele" userId="49d6e50012eabdbf" providerId="LiveId" clId="{43E4B712-A032-47F0-9329-71A181D03770}" dt="2024-09-24T10:06:31.767" v="53" actId="26606"/>
          <ac:spMkLst>
            <pc:docMk/>
            <pc:sldMk cId="232117459" sldId="266"/>
            <ac:spMk id="2" creationId="{DFB23260-F1F7-5205-5AB1-3B3F02372E24}"/>
          </ac:spMkLst>
        </pc:spChg>
        <pc:spChg chg="mod">
          <ac:chgData name="Vhugala Mutshembele" userId="49d6e50012eabdbf" providerId="LiveId" clId="{43E4B712-A032-47F0-9329-71A181D03770}" dt="2024-09-24T10:16:52.272" v="77"/>
          <ac:spMkLst>
            <pc:docMk/>
            <pc:sldMk cId="232117459" sldId="266"/>
            <ac:spMk id="4" creationId="{8D229BA7-0E94-35F8-16AA-A842013DC5B6}"/>
          </ac:spMkLst>
        </pc:spChg>
        <pc:spChg chg="add del">
          <ac:chgData name="Vhugala Mutshembele" userId="49d6e50012eabdbf" providerId="LiveId" clId="{43E4B712-A032-47F0-9329-71A181D03770}" dt="2024-09-24T10:06:26.095" v="50" actId="26606"/>
          <ac:spMkLst>
            <pc:docMk/>
            <pc:sldMk cId="232117459" sldId="266"/>
            <ac:spMk id="9" creationId="{6F5A5072-7B47-4D32-B52A-4EBBF590B8A5}"/>
          </ac:spMkLst>
        </pc:spChg>
        <pc:spChg chg="add del">
          <ac:chgData name="Vhugala Mutshembele" userId="49d6e50012eabdbf" providerId="LiveId" clId="{43E4B712-A032-47F0-9329-71A181D03770}" dt="2024-09-24T10:06:26.095" v="50" actId="26606"/>
          <ac:spMkLst>
            <pc:docMk/>
            <pc:sldMk cId="232117459" sldId="266"/>
            <ac:spMk id="11" creationId="{9715DAF0-AE1B-46C9-8A6B-DB2AA05AB91D}"/>
          </ac:spMkLst>
        </pc:spChg>
        <pc:spChg chg="add del">
          <ac:chgData name="Vhugala Mutshembele" userId="49d6e50012eabdbf" providerId="LiveId" clId="{43E4B712-A032-47F0-9329-71A181D03770}" dt="2024-09-24T10:06:26.095" v="50" actId="26606"/>
          <ac:spMkLst>
            <pc:docMk/>
            <pc:sldMk cId="232117459" sldId="266"/>
            <ac:spMk id="13" creationId="{6016219D-510E-4184-9090-6D5578A87BD1}"/>
          </ac:spMkLst>
        </pc:spChg>
        <pc:spChg chg="add del">
          <ac:chgData name="Vhugala Mutshembele" userId="49d6e50012eabdbf" providerId="LiveId" clId="{43E4B712-A032-47F0-9329-71A181D03770}" dt="2024-09-24T10:06:26.095" v="50" actId="26606"/>
          <ac:spMkLst>
            <pc:docMk/>
            <pc:sldMk cId="232117459" sldId="266"/>
            <ac:spMk id="15" creationId="{AFF4A713-7B75-4B21-90D7-5AB19547C728}"/>
          </ac:spMkLst>
        </pc:spChg>
        <pc:spChg chg="add del">
          <ac:chgData name="Vhugala Mutshembele" userId="49d6e50012eabdbf" providerId="LiveId" clId="{43E4B712-A032-47F0-9329-71A181D03770}" dt="2024-09-24T10:06:26.095" v="50" actId="26606"/>
          <ac:spMkLst>
            <pc:docMk/>
            <pc:sldMk cId="232117459" sldId="266"/>
            <ac:spMk id="17" creationId="{DC631C0B-6DA6-4E57-8231-CE32B3434A7E}"/>
          </ac:spMkLst>
        </pc:spChg>
        <pc:spChg chg="add del">
          <ac:chgData name="Vhugala Mutshembele" userId="49d6e50012eabdbf" providerId="LiveId" clId="{43E4B712-A032-47F0-9329-71A181D03770}" dt="2024-09-24T10:06:26.095" v="50" actId="26606"/>
          <ac:spMkLst>
            <pc:docMk/>
            <pc:sldMk cId="232117459" sldId="266"/>
            <ac:spMk id="19" creationId="{C29501E6-A978-4A61-9689-9085AF97A53A}"/>
          </ac:spMkLst>
        </pc:spChg>
        <pc:spChg chg="add del">
          <ac:chgData name="Vhugala Mutshembele" userId="49d6e50012eabdbf" providerId="LiveId" clId="{43E4B712-A032-47F0-9329-71A181D03770}" dt="2024-09-24T10:06:31.720" v="52" actId="26606"/>
          <ac:spMkLst>
            <pc:docMk/>
            <pc:sldMk cId="232117459" sldId="266"/>
            <ac:spMk id="21" creationId="{4E1BEB12-92AF-4445-98AD-4C7756E7C93B}"/>
          </ac:spMkLst>
        </pc:spChg>
        <pc:spChg chg="add del">
          <ac:chgData name="Vhugala Mutshembele" userId="49d6e50012eabdbf" providerId="LiveId" clId="{43E4B712-A032-47F0-9329-71A181D03770}" dt="2024-09-24T10:06:31.720" v="52" actId="26606"/>
          <ac:spMkLst>
            <pc:docMk/>
            <pc:sldMk cId="232117459" sldId="266"/>
            <ac:spMk id="22" creationId="{D0522C2C-7B5C-48A7-A969-03941E5D2E76}"/>
          </ac:spMkLst>
        </pc:spChg>
        <pc:spChg chg="add del">
          <ac:chgData name="Vhugala Mutshembele" userId="49d6e50012eabdbf" providerId="LiveId" clId="{43E4B712-A032-47F0-9329-71A181D03770}" dt="2024-09-24T10:06:31.720" v="52" actId="26606"/>
          <ac:spMkLst>
            <pc:docMk/>
            <pc:sldMk cId="232117459" sldId="266"/>
            <ac:spMk id="23" creationId="{9C682A1A-5B2D-4111-BBD6-620165633E5B}"/>
          </ac:spMkLst>
        </pc:spChg>
        <pc:spChg chg="add del">
          <ac:chgData name="Vhugala Mutshembele" userId="49d6e50012eabdbf" providerId="LiveId" clId="{43E4B712-A032-47F0-9329-71A181D03770}" dt="2024-09-24T10:06:31.720" v="52" actId="26606"/>
          <ac:spMkLst>
            <pc:docMk/>
            <pc:sldMk cId="232117459" sldId="266"/>
            <ac:spMk id="24" creationId="{D6EE29F2-D77F-4BD0-A20B-334D316A1C9D}"/>
          </ac:spMkLst>
        </pc:spChg>
        <pc:spChg chg="add del">
          <ac:chgData name="Vhugala Mutshembele" userId="49d6e50012eabdbf" providerId="LiveId" clId="{43E4B712-A032-47F0-9329-71A181D03770}" dt="2024-09-24T10:06:31.720" v="52" actId="26606"/>
          <ac:spMkLst>
            <pc:docMk/>
            <pc:sldMk cId="232117459" sldId="266"/>
            <ac:spMk id="25" creationId="{22D09ED2-868F-42C6-866E-F92E0CEF314F}"/>
          </ac:spMkLst>
        </pc:spChg>
        <pc:spChg chg="add del">
          <ac:chgData name="Vhugala Mutshembele" userId="49d6e50012eabdbf" providerId="LiveId" clId="{43E4B712-A032-47F0-9329-71A181D03770}" dt="2024-09-24T10:16:52.272" v="77"/>
          <ac:spMkLst>
            <pc:docMk/>
            <pc:sldMk cId="232117459" sldId="266"/>
            <ac:spMk id="27" creationId="{1EADCAF8-8823-4E89-8612-21029831A4B2}"/>
          </ac:spMkLst>
        </pc:spChg>
        <pc:spChg chg="add del">
          <ac:chgData name="Vhugala Mutshembele" userId="49d6e50012eabdbf" providerId="LiveId" clId="{43E4B712-A032-47F0-9329-71A181D03770}" dt="2024-09-24T10:16:52.272" v="77"/>
          <ac:spMkLst>
            <pc:docMk/>
            <pc:sldMk cId="232117459" sldId="266"/>
            <ac:spMk id="28" creationId="{28CA07B2-0819-4B62-9425-7A52BBDD7070}"/>
          </ac:spMkLst>
        </pc:spChg>
        <pc:grpChg chg="add del">
          <ac:chgData name="Vhugala Mutshembele" userId="49d6e50012eabdbf" providerId="LiveId" clId="{43E4B712-A032-47F0-9329-71A181D03770}" dt="2024-09-24T10:16:52.272" v="77"/>
          <ac:grpSpMkLst>
            <pc:docMk/>
            <pc:sldMk cId="232117459" sldId="266"/>
            <ac:grpSpMk id="29" creationId="{DA02BEE4-A5D4-40AF-882D-49D34B086FFF}"/>
          </ac:grpSpMkLst>
        </pc:grpChg>
        <pc:picChg chg="add mod">
          <ac:chgData name="Vhugala Mutshembele" userId="49d6e50012eabdbf" providerId="LiveId" clId="{43E4B712-A032-47F0-9329-71A181D03770}" dt="2024-09-24T10:44:43.511" v="142"/>
          <ac:picMkLst>
            <pc:docMk/>
            <pc:sldMk cId="232117459" sldId="266"/>
            <ac:picMk id="5" creationId="{99AA7C41-700B-F476-1B0D-B7C9CEEB2C6A}"/>
          </ac:picMkLst>
        </pc:picChg>
      </pc:sldChg>
      <pc:sldChg chg="addSp delSp modSp mod modTransition setBg delDesignElem">
        <pc:chgData name="Vhugala Mutshembele" userId="49d6e50012eabdbf" providerId="LiveId" clId="{43E4B712-A032-47F0-9329-71A181D03770}" dt="2024-09-24T10:44:43.511" v="142"/>
        <pc:sldMkLst>
          <pc:docMk/>
          <pc:sldMk cId="1327128714" sldId="267"/>
        </pc:sldMkLst>
        <pc:spChg chg="mod">
          <ac:chgData name="Vhugala Mutshembele" userId="49d6e50012eabdbf" providerId="LiveId" clId="{43E4B712-A032-47F0-9329-71A181D03770}" dt="2024-09-24T10:06:47.360" v="54" actId="26606"/>
          <ac:spMkLst>
            <pc:docMk/>
            <pc:sldMk cId="1327128714" sldId="267"/>
            <ac:spMk id="2" creationId="{9302203C-9660-87A5-1B19-73616B3D8CA9}"/>
          </ac:spMkLst>
        </pc:spChg>
        <pc:spChg chg="mod">
          <ac:chgData name="Vhugala Mutshembele" userId="49d6e50012eabdbf" providerId="LiveId" clId="{43E4B712-A032-47F0-9329-71A181D03770}" dt="2024-09-24T10:06:47.360" v="54" actId="26606"/>
          <ac:spMkLst>
            <pc:docMk/>
            <pc:sldMk cId="1327128714" sldId="267"/>
            <ac:spMk id="3" creationId="{9C28916F-2982-6B22-5D08-F8BA6E1F9250}"/>
          </ac:spMkLst>
        </pc:spChg>
        <pc:spChg chg="add del">
          <ac:chgData name="Vhugala Mutshembele" userId="49d6e50012eabdbf" providerId="LiveId" clId="{43E4B712-A032-47F0-9329-71A181D03770}" dt="2024-09-24T10:16:52.272" v="77"/>
          <ac:spMkLst>
            <pc:docMk/>
            <pc:sldMk cId="1327128714" sldId="267"/>
            <ac:spMk id="8" creationId="{5A292AEA-2528-46C0-B426-95822B6141FB}"/>
          </ac:spMkLst>
        </pc:spChg>
        <pc:spChg chg="add del">
          <ac:chgData name="Vhugala Mutshembele" userId="49d6e50012eabdbf" providerId="LiveId" clId="{43E4B712-A032-47F0-9329-71A181D03770}" dt="2024-09-24T10:16:52.272" v="77"/>
          <ac:spMkLst>
            <pc:docMk/>
            <pc:sldMk cId="1327128714" sldId="267"/>
            <ac:spMk id="10" creationId="{D8B7B198-E4DF-43CD-AD8C-199884323745}"/>
          </ac:spMkLst>
        </pc:spChg>
        <pc:spChg chg="add del">
          <ac:chgData name="Vhugala Mutshembele" userId="49d6e50012eabdbf" providerId="LiveId" clId="{43E4B712-A032-47F0-9329-71A181D03770}" dt="2024-09-24T10:16:52.272" v="77"/>
          <ac:spMkLst>
            <pc:docMk/>
            <pc:sldMk cId="1327128714" sldId="267"/>
            <ac:spMk id="12" creationId="{2BE67753-EA0E-4819-8D22-0B6600CF7231}"/>
          </ac:spMkLst>
        </pc:spChg>
        <pc:grpChg chg="add del">
          <ac:chgData name="Vhugala Mutshembele" userId="49d6e50012eabdbf" providerId="LiveId" clId="{43E4B712-A032-47F0-9329-71A181D03770}" dt="2024-09-24T10:16:52.272" v="77"/>
          <ac:grpSpMkLst>
            <pc:docMk/>
            <pc:sldMk cId="1327128714" sldId="267"/>
            <ac:grpSpMk id="14" creationId="{D76D63AC-0421-45EC-B383-E79A61A78C6B}"/>
          </ac:grpSpMkLst>
        </pc:grpChg>
        <pc:grpChg chg="add del">
          <ac:chgData name="Vhugala Mutshembele" userId="49d6e50012eabdbf" providerId="LiveId" clId="{43E4B712-A032-47F0-9329-71A181D03770}" dt="2024-09-24T10:16:52.272" v="77"/>
          <ac:grpSpMkLst>
            <pc:docMk/>
            <pc:sldMk cId="1327128714" sldId="267"/>
            <ac:grpSpMk id="23" creationId="{87F87F1B-42BA-4AC7-A4E2-41544DDB2CE3}"/>
          </ac:grpSpMkLst>
        </pc:grpChg>
        <pc:grpChg chg="add del">
          <ac:chgData name="Vhugala Mutshembele" userId="49d6e50012eabdbf" providerId="LiveId" clId="{43E4B712-A032-47F0-9329-71A181D03770}" dt="2024-09-24T10:16:52.272" v="77"/>
          <ac:grpSpMkLst>
            <pc:docMk/>
            <pc:sldMk cId="1327128714" sldId="267"/>
            <ac:grpSpMk id="29" creationId="{967346A5-7569-4F15-AB5D-BE3DADF192C0}"/>
          </ac:grpSpMkLst>
        </pc:grpChg>
        <pc:picChg chg="add mod">
          <ac:chgData name="Vhugala Mutshembele" userId="49d6e50012eabdbf" providerId="LiveId" clId="{43E4B712-A032-47F0-9329-71A181D03770}" dt="2024-09-24T10:44:43.511" v="142"/>
          <ac:picMkLst>
            <pc:docMk/>
            <pc:sldMk cId="1327128714" sldId="267"/>
            <ac:picMk id="5" creationId="{46B93BFC-6B30-84E8-F5C7-11027AF8BE0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E68A7-6034-42D6-B3CD-C0D397C3A73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747E412-0D4B-454F-903B-E6331FFF9A3E}">
      <dgm:prSet/>
      <dgm:spPr/>
      <dgm:t>
        <a:bodyPr/>
        <a:lstStyle/>
        <a:p>
          <a:r>
            <a:rPr lang="en-ZA" b="1"/>
            <a:t>Mockups of Key Views</a:t>
          </a:r>
          <a:r>
            <a:rPr lang="en-ZA"/>
            <a:t>:</a:t>
          </a:r>
          <a:endParaRPr lang="en-US"/>
        </a:p>
      </dgm:t>
    </dgm:pt>
    <dgm:pt modelId="{0BAFCE6F-4E49-458C-9993-7E9DD5E15B5D}" type="parTrans" cxnId="{AB0A6791-7C36-416E-B632-D40F4B4780B5}">
      <dgm:prSet/>
      <dgm:spPr/>
      <dgm:t>
        <a:bodyPr/>
        <a:lstStyle/>
        <a:p>
          <a:endParaRPr lang="en-US"/>
        </a:p>
      </dgm:t>
    </dgm:pt>
    <dgm:pt modelId="{88F0960C-15F4-4941-AD12-13923E4FD2F8}" type="sibTrans" cxnId="{AB0A6791-7C36-416E-B632-D40F4B4780B5}">
      <dgm:prSet/>
      <dgm:spPr/>
      <dgm:t>
        <a:bodyPr/>
        <a:lstStyle/>
        <a:p>
          <a:endParaRPr lang="en-US"/>
        </a:p>
      </dgm:t>
    </dgm:pt>
    <dgm:pt modelId="{67061080-4045-47E0-A387-A22FF605ADF4}">
      <dgm:prSet/>
      <dgm:spPr/>
      <dgm:t>
        <a:bodyPr/>
        <a:lstStyle/>
        <a:p>
          <a:r>
            <a:rPr lang="en-ZA"/>
            <a:t>User Registration View</a:t>
          </a:r>
          <a:endParaRPr lang="en-US"/>
        </a:p>
      </dgm:t>
    </dgm:pt>
    <dgm:pt modelId="{A6137F06-B832-47D4-8357-92C4B5A0B46A}" type="parTrans" cxnId="{1AD89F5B-36F8-4B48-8CD9-0B148F0A9B33}">
      <dgm:prSet/>
      <dgm:spPr/>
      <dgm:t>
        <a:bodyPr/>
        <a:lstStyle/>
        <a:p>
          <a:endParaRPr lang="en-US"/>
        </a:p>
      </dgm:t>
    </dgm:pt>
    <dgm:pt modelId="{19D5F84E-E70E-4662-93E5-6B3967605514}" type="sibTrans" cxnId="{1AD89F5B-36F8-4B48-8CD9-0B148F0A9B33}">
      <dgm:prSet/>
      <dgm:spPr/>
      <dgm:t>
        <a:bodyPr/>
        <a:lstStyle/>
        <a:p>
          <a:endParaRPr lang="en-US"/>
        </a:p>
      </dgm:t>
    </dgm:pt>
    <dgm:pt modelId="{7A19D422-9BE2-408D-A70C-2BFB65D1DA66}">
      <dgm:prSet/>
      <dgm:spPr/>
      <dgm:t>
        <a:bodyPr/>
        <a:lstStyle/>
        <a:p>
          <a:r>
            <a:rPr lang="en-ZA"/>
            <a:t>Product Listing View</a:t>
          </a:r>
          <a:endParaRPr lang="en-US"/>
        </a:p>
      </dgm:t>
    </dgm:pt>
    <dgm:pt modelId="{F5F3A55D-8A75-40FA-A4A8-F54E529D44A0}" type="parTrans" cxnId="{58CBF6E3-356B-4BCB-A3A6-C79ED1C33BCE}">
      <dgm:prSet/>
      <dgm:spPr/>
      <dgm:t>
        <a:bodyPr/>
        <a:lstStyle/>
        <a:p>
          <a:endParaRPr lang="en-US"/>
        </a:p>
      </dgm:t>
    </dgm:pt>
    <dgm:pt modelId="{C5EDAA54-76E6-4831-B14B-EC49534077E8}" type="sibTrans" cxnId="{58CBF6E3-356B-4BCB-A3A6-C79ED1C33BCE}">
      <dgm:prSet/>
      <dgm:spPr/>
      <dgm:t>
        <a:bodyPr/>
        <a:lstStyle/>
        <a:p>
          <a:endParaRPr lang="en-US"/>
        </a:p>
      </dgm:t>
    </dgm:pt>
    <dgm:pt modelId="{A4803868-100B-40A7-A3D6-48F8C271692E}">
      <dgm:prSet/>
      <dgm:spPr/>
      <dgm:t>
        <a:bodyPr/>
        <a:lstStyle/>
        <a:p>
          <a:r>
            <a:rPr lang="en-ZA"/>
            <a:t>Checkout View</a:t>
          </a:r>
          <a:endParaRPr lang="en-US"/>
        </a:p>
      </dgm:t>
    </dgm:pt>
    <dgm:pt modelId="{5D049CBD-1C59-4F81-96A0-05629B74EC93}" type="parTrans" cxnId="{F234DC46-3798-4CD3-B1AF-CF24DF4BED1C}">
      <dgm:prSet/>
      <dgm:spPr/>
      <dgm:t>
        <a:bodyPr/>
        <a:lstStyle/>
        <a:p>
          <a:endParaRPr lang="en-US"/>
        </a:p>
      </dgm:t>
    </dgm:pt>
    <dgm:pt modelId="{DB5DA37E-62AD-47B7-899F-2309716C2DA9}" type="sibTrans" cxnId="{F234DC46-3798-4CD3-B1AF-CF24DF4BED1C}">
      <dgm:prSet/>
      <dgm:spPr/>
      <dgm:t>
        <a:bodyPr/>
        <a:lstStyle/>
        <a:p>
          <a:endParaRPr lang="en-US"/>
        </a:p>
      </dgm:t>
    </dgm:pt>
    <dgm:pt modelId="{4CBF7242-BF91-4912-826B-E4C0F955AE10}">
      <dgm:prSet/>
      <dgm:spPr/>
      <dgm:t>
        <a:bodyPr/>
        <a:lstStyle/>
        <a:p>
          <a:r>
            <a:rPr lang="en-ZA"/>
            <a:t>Order History View</a:t>
          </a:r>
          <a:endParaRPr lang="en-US"/>
        </a:p>
      </dgm:t>
    </dgm:pt>
    <dgm:pt modelId="{7987570F-D549-417E-9736-8BB298B59BEA}" type="parTrans" cxnId="{256677D9-B912-415E-BAC4-E638EB1212E9}">
      <dgm:prSet/>
      <dgm:spPr/>
      <dgm:t>
        <a:bodyPr/>
        <a:lstStyle/>
        <a:p>
          <a:endParaRPr lang="en-US"/>
        </a:p>
      </dgm:t>
    </dgm:pt>
    <dgm:pt modelId="{FD290884-3667-47A5-A22B-EFBA9B4290BC}" type="sibTrans" cxnId="{256677D9-B912-415E-BAC4-E638EB1212E9}">
      <dgm:prSet/>
      <dgm:spPr/>
      <dgm:t>
        <a:bodyPr/>
        <a:lstStyle/>
        <a:p>
          <a:endParaRPr lang="en-US"/>
        </a:p>
      </dgm:t>
    </dgm:pt>
    <dgm:pt modelId="{E23E59C4-3A93-488F-B65D-5761F9BA4908}" type="pres">
      <dgm:prSet presAssocID="{54FE68A7-6034-42D6-B3CD-C0D397C3A733}" presName="vert0" presStyleCnt="0">
        <dgm:presLayoutVars>
          <dgm:dir/>
          <dgm:animOne val="branch"/>
          <dgm:animLvl val="lvl"/>
        </dgm:presLayoutVars>
      </dgm:prSet>
      <dgm:spPr/>
    </dgm:pt>
    <dgm:pt modelId="{B22EAD6F-6829-4113-B034-AA8A584D516E}" type="pres">
      <dgm:prSet presAssocID="{3747E412-0D4B-454F-903B-E6331FFF9A3E}" presName="thickLine" presStyleLbl="alignNode1" presStyleIdx="0" presStyleCnt="1"/>
      <dgm:spPr/>
    </dgm:pt>
    <dgm:pt modelId="{E8487F4D-E069-4B44-830E-EF97BF54BBEC}" type="pres">
      <dgm:prSet presAssocID="{3747E412-0D4B-454F-903B-E6331FFF9A3E}" presName="horz1" presStyleCnt="0"/>
      <dgm:spPr/>
    </dgm:pt>
    <dgm:pt modelId="{E8E9AE17-857B-4E2F-88E1-12DB8AB54BE6}" type="pres">
      <dgm:prSet presAssocID="{3747E412-0D4B-454F-903B-E6331FFF9A3E}" presName="tx1" presStyleLbl="revTx" presStyleIdx="0" presStyleCnt="5"/>
      <dgm:spPr/>
    </dgm:pt>
    <dgm:pt modelId="{53FF500D-E8C4-4850-A1DD-16A5A41DDFAF}" type="pres">
      <dgm:prSet presAssocID="{3747E412-0D4B-454F-903B-E6331FFF9A3E}" presName="vert1" presStyleCnt="0"/>
      <dgm:spPr/>
    </dgm:pt>
    <dgm:pt modelId="{F511E303-750D-430E-9D14-BE8AD3848E69}" type="pres">
      <dgm:prSet presAssocID="{67061080-4045-47E0-A387-A22FF605ADF4}" presName="vertSpace2a" presStyleCnt="0"/>
      <dgm:spPr/>
    </dgm:pt>
    <dgm:pt modelId="{1E1A5F54-7587-43AA-83CC-D4645E1C3B1C}" type="pres">
      <dgm:prSet presAssocID="{67061080-4045-47E0-A387-A22FF605ADF4}" presName="horz2" presStyleCnt="0"/>
      <dgm:spPr/>
    </dgm:pt>
    <dgm:pt modelId="{15D7A299-785A-458B-8001-3F5289C16EBD}" type="pres">
      <dgm:prSet presAssocID="{67061080-4045-47E0-A387-A22FF605ADF4}" presName="horzSpace2" presStyleCnt="0"/>
      <dgm:spPr/>
    </dgm:pt>
    <dgm:pt modelId="{53FCF247-E193-4786-BD43-D1BB6303134E}" type="pres">
      <dgm:prSet presAssocID="{67061080-4045-47E0-A387-A22FF605ADF4}" presName="tx2" presStyleLbl="revTx" presStyleIdx="1" presStyleCnt="5"/>
      <dgm:spPr/>
    </dgm:pt>
    <dgm:pt modelId="{A8C4F9D3-401D-4297-BF95-1781951AC930}" type="pres">
      <dgm:prSet presAssocID="{67061080-4045-47E0-A387-A22FF605ADF4}" presName="vert2" presStyleCnt="0"/>
      <dgm:spPr/>
    </dgm:pt>
    <dgm:pt modelId="{110A8136-6106-4535-B1DE-4C30FD966C2E}" type="pres">
      <dgm:prSet presAssocID="{67061080-4045-47E0-A387-A22FF605ADF4}" presName="thinLine2b" presStyleLbl="callout" presStyleIdx="0" presStyleCnt="4"/>
      <dgm:spPr/>
    </dgm:pt>
    <dgm:pt modelId="{FD0E9A6A-EA5D-441D-B5CF-4DCF8F8DBCA6}" type="pres">
      <dgm:prSet presAssocID="{67061080-4045-47E0-A387-A22FF605ADF4}" presName="vertSpace2b" presStyleCnt="0"/>
      <dgm:spPr/>
    </dgm:pt>
    <dgm:pt modelId="{E8799E15-497A-4586-8333-BAA16DC57704}" type="pres">
      <dgm:prSet presAssocID="{7A19D422-9BE2-408D-A70C-2BFB65D1DA66}" presName="horz2" presStyleCnt="0"/>
      <dgm:spPr/>
    </dgm:pt>
    <dgm:pt modelId="{8BF7B427-4740-4820-94F5-71437F11A17D}" type="pres">
      <dgm:prSet presAssocID="{7A19D422-9BE2-408D-A70C-2BFB65D1DA66}" presName="horzSpace2" presStyleCnt="0"/>
      <dgm:spPr/>
    </dgm:pt>
    <dgm:pt modelId="{D6669902-47F2-4A5B-98BF-374166777FE2}" type="pres">
      <dgm:prSet presAssocID="{7A19D422-9BE2-408D-A70C-2BFB65D1DA66}" presName="tx2" presStyleLbl="revTx" presStyleIdx="2" presStyleCnt="5"/>
      <dgm:spPr/>
    </dgm:pt>
    <dgm:pt modelId="{C1E167A9-4DD6-4F21-8AF1-BE5D7899EDF6}" type="pres">
      <dgm:prSet presAssocID="{7A19D422-9BE2-408D-A70C-2BFB65D1DA66}" presName="vert2" presStyleCnt="0"/>
      <dgm:spPr/>
    </dgm:pt>
    <dgm:pt modelId="{E7B9189D-1781-4EE7-8C5F-B43DAFACBB26}" type="pres">
      <dgm:prSet presAssocID="{7A19D422-9BE2-408D-A70C-2BFB65D1DA66}" presName="thinLine2b" presStyleLbl="callout" presStyleIdx="1" presStyleCnt="4"/>
      <dgm:spPr/>
    </dgm:pt>
    <dgm:pt modelId="{688F4D54-9E0E-4F64-B18F-0F7D2368F9F4}" type="pres">
      <dgm:prSet presAssocID="{7A19D422-9BE2-408D-A70C-2BFB65D1DA66}" presName="vertSpace2b" presStyleCnt="0"/>
      <dgm:spPr/>
    </dgm:pt>
    <dgm:pt modelId="{3D412169-7DD6-48EC-A7FB-62C46FEC6806}" type="pres">
      <dgm:prSet presAssocID="{A4803868-100B-40A7-A3D6-48F8C271692E}" presName="horz2" presStyleCnt="0"/>
      <dgm:spPr/>
    </dgm:pt>
    <dgm:pt modelId="{1CC16B78-B68E-4F29-8E36-FB8473AB79A8}" type="pres">
      <dgm:prSet presAssocID="{A4803868-100B-40A7-A3D6-48F8C271692E}" presName="horzSpace2" presStyleCnt="0"/>
      <dgm:spPr/>
    </dgm:pt>
    <dgm:pt modelId="{802E6BCB-CD08-40DF-BF24-F4CC9AFA0B7D}" type="pres">
      <dgm:prSet presAssocID="{A4803868-100B-40A7-A3D6-48F8C271692E}" presName="tx2" presStyleLbl="revTx" presStyleIdx="3" presStyleCnt="5"/>
      <dgm:spPr/>
    </dgm:pt>
    <dgm:pt modelId="{9B83DDC8-A3B0-44EF-A777-AB7393F388F0}" type="pres">
      <dgm:prSet presAssocID="{A4803868-100B-40A7-A3D6-48F8C271692E}" presName="vert2" presStyleCnt="0"/>
      <dgm:spPr/>
    </dgm:pt>
    <dgm:pt modelId="{4A976E61-ADF3-4974-A8C6-1FA4126036D2}" type="pres">
      <dgm:prSet presAssocID="{A4803868-100B-40A7-A3D6-48F8C271692E}" presName="thinLine2b" presStyleLbl="callout" presStyleIdx="2" presStyleCnt="4"/>
      <dgm:spPr/>
    </dgm:pt>
    <dgm:pt modelId="{9E22465F-BB2A-4CAC-B9D6-47F701712862}" type="pres">
      <dgm:prSet presAssocID="{A4803868-100B-40A7-A3D6-48F8C271692E}" presName="vertSpace2b" presStyleCnt="0"/>
      <dgm:spPr/>
    </dgm:pt>
    <dgm:pt modelId="{89EB9F48-AC40-4731-8CAF-9FCC0DB6749C}" type="pres">
      <dgm:prSet presAssocID="{4CBF7242-BF91-4912-826B-E4C0F955AE10}" presName="horz2" presStyleCnt="0"/>
      <dgm:spPr/>
    </dgm:pt>
    <dgm:pt modelId="{261389C5-22AF-48F3-A03F-57013E10401F}" type="pres">
      <dgm:prSet presAssocID="{4CBF7242-BF91-4912-826B-E4C0F955AE10}" presName="horzSpace2" presStyleCnt="0"/>
      <dgm:spPr/>
    </dgm:pt>
    <dgm:pt modelId="{DE33F494-A5AD-4991-B8DA-AD164C4175E3}" type="pres">
      <dgm:prSet presAssocID="{4CBF7242-BF91-4912-826B-E4C0F955AE10}" presName="tx2" presStyleLbl="revTx" presStyleIdx="4" presStyleCnt="5"/>
      <dgm:spPr/>
    </dgm:pt>
    <dgm:pt modelId="{D8EF966B-9825-48A2-890A-8BAEC53E3C23}" type="pres">
      <dgm:prSet presAssocID="{4CBF7242-BF91-4912-826B-E4C0F955AE10}" presName="vert2" presStyleCnt="0"/>
      <dgm:spPr/>
    </dgm:pt>
    <dgm:pt modelId="{70F14FC8-2799-4DF7-8A3C-612648864A3B}" type="pres">
      <dgm:prSet presAssocID="{4CBF7242-BF91-4912-826B-E4C0F955AE10}" presName="thinLine2b" presStyleLbl="callout" presStyleIdx="3" presStyleCnt="4"/>
      <dgm:spPr/>
    </dgm:pt>
    <dgm:pt modelId="{A8A94D88-FE5F-4F23-91D0-393F282432CF}" type="pres">
      <dgm:prSet presAssocID="{4CBF7242-BF91-4912-826B-E4C0F955AE10}" presName="vertSpace2b" presStyleCnt="0"/>
      <dgm:spPr/>
    </dgm:pt>
  </dgm:ptLst>
  <dgm:cxnLst>
    <dgm:cxn modelId="{2E0C4216-EE99-45CF-BBD7-55928A6C3883}" type="presOf" srcId="{54FE68A7-6034-42D6-B3CD-C0D397C3A733}" destId="{E23E59C4-3A93-488F-B65D-5761F9BA4908}" srcOrd="0" destOrd="0" presId="urn:microsoft.com/office/officeart/2008/layout/LinedList"/>
    <dgm:cxn modelId="{C8FD502A-78A2-4D0D-959C-46502CF42DBB}" type="presOf" srcId="{67061080-4045-47E0-A387-A22FF605ADF4}" destId="{53FCF247-E193-4786-BD43-D1BB6303134E}" srcOrd="0" destOrd="0" presId="urn:microsoft.com/office/officeart/2008/layout/LinedList"/>
    <dgm:cxn modelId="{1AD89F5B-36F8-4B48-8CD9-0B148F0A9B33}" srcId="{3747E412-0D4B-454F-903B-E6331FFF9A3E}" destId="{67061080-4045-47E0-A387-A22FF605ADF4}" srcOrd="0" destOrd="0" parTransId="{A6137F06-B832-47D4-8357-92C4B5A0B46A}" sibTransId="{19D5F84E-E70E-4662-93E5-6B3967605514}"/>
    <dgm:cxn modelId="{F234DC46-3798-4CD3-B1AF-CF24DF4BED1C}" srcId="{3747E412-0D4B-454F-903B-E6331FFF9A3E}" destId="{A4803868-100B-40A7-A3D6-48F8C271692E}" srcOrd="2" destOrd="0" parTransId="{5D049CBD-1C59-4F81-96A0-05629B74EC93}" sibTransId="{DB5DA37E-62AD-47B7-899F-2309716C2DA9}"/>
    <dgm:cxn modelId="{445FD568-5433-4840-BEA1-6E5D9FD203BA}" type="presOf" srcId="{7A19D422-9BE2-408D-A70C-2BFB65D1DA66}" destId="{D6669902-47F2-4A5B-98BF-374166777FE2}" srcOrd="0" destOrd="0" presId="urn:microsoft.com/office/officeart/2008/layout/LinedList"/>
    <dgm:cxn modelId="{FBE28C77-CA46-4899-B1ED-810F9FF2E44C}" type="presOf" srcId="{3747E412-0D4B-454F-903B-E6331FFF9A3E}" destId="{E8E9AE17-857B-4E2F-88E1-12DB8AB54BE6}" srcOrd="0" destOrd="0" presId="urn:microsoft.com/office/officeart/2008/layout/LinedList"/>
    <dgm:cxn modelId="{06A3998F-63E7-4982-BC6A-517C2E9726BA}" type="presOf" srcId="{4CBF7242-BF91-4912-826B-E4C0F955AE10}" destId="{DE33F494-A5AD-4991-B8DA-AD164C4175E3}" srcOrd="0" destOrd="0" presId="urn:microsoft.com/office/officeart/2008/layout/LinedList"/>
    <dgm:cxn modelId="{AB0A6791-7C36-416E-B632-D40F4B4780B5}" srcId="{54FE68A7-6034-42D6-B3CD-C0D397C3A733}" destId="{3747E412-0D4B-454F-903B-E6331FFF9A3E}" srcOrd="0" destOrd="0" parTransId="{0BAFCE6F-4E49-458C-9993-7E9DD5E15B5D}" sibTransId="{88F0960C-15F4-4941-AD12-13923E4FD2F8}"/>
    <dgm:cxn modelId="{B0FAA596-1C40-49DE-A4C9-5F136F96CD49}" type="presOf" srcId="{A4803868-100B-40A7-A3D6-48F8C271692E}" destId="{802E6BCB-CD08-40DF-BF24-F4CC9AFA0B7D}" srcOrd="0" destOrd="0" presId="urn:microsoft.com/office/officeart/2008/layout/LinedList"/>
    <dgm:cxn modelId="{256677D9-B912-415E-BAC4-E638EB1212E9}" srcId="{3747E412-0D4B-454F-903B-E6331FFF9A3E}" destId="{4CBF7242-BF91-4912-826B-E4C0F955AE10}" srcOrd="3" destOrd="0" parTransId="{7987570F-D549-417E-9736-8BB298B59BEA}" sibTransId="{FD290884-3667-47A5-A22B-EFBA9B4290BC}"/>
    <dgm:cxn modelId="{58CBF6E3-356B-4BCB-A3A6-C79ED1C33BCE}" srcId="{3747E412-0D4B-454F-903B-E6331FFF9A3E}" destId="{7A19D422-9BE2-408D-A70C-2BFB65D1DA66}" srcOrd="1" destOrd="0" parTransId="{F5F3A55D-8A75-40FA-A4A8-F54E529D44A0}" sibTransId="{C5EDAA54-76E6-4831-B14B-EC49534077E8}"/>
    <dgm:cxn modelId="{48D0B7A5-AD34-4420-AAC7-AEBBAF881B2D}" type="presParOf" srcId="{E23E59C4-3A93-488F-B65D-5761F9BA4908}" destId="{B22EAD6F-6829-4113-B034-AA8A584D516E}" srcOrd="0" destOrd="0" presId="urn:microsoft.com/office/officeart/2008/layout/LinedList"/>
    <dgm:cxn modelId="{8BE7B3FE-F736-46DF-AADE-025EFEBF846F}" type="presParOf" srcId="{E23E59C4-3A93-488F-B65D-5761F9BA4908}" destId="{E8487F4D-E069-4B44-830E-EF97BF54BBEC}" srcOrd="1" destOrd="0" presId="urn:microsoft.com/office/officeart/2008/layout/LinedList"/>
    <dgm:cxn modelId="{D60A48FD-4DD9-44E0-B386-03DE6745FBBA}" type="presParOf" srcId="{E8487F4D-E069-4B44-830E-EF97BF54BBEC}" destId="{E8E9AE17-857B-4E2F-88E1-12DB8AB54BE6}" srcOrd="0" destOrd="0" presId="urn:microsoft.com/office/officeart/2008/layout/LinedList"/>
    <dgm:cxn modelId="{F6D1F5FF-EE1E-4018-B6EE-BDC907F0667A}" type="presParOf" srcId="{E8487F4D-E069-4B44-830E-EF97BF54BBEC}" destId="{53FF500D-E8C4-4850-A1DD-16A5A41DDFAF}" srcOrd="1" destOrd="0" presId="urn:microsoft.com/office/officeart/2008/layout/LinedList"/>
    <dgm:cxn modelId="{D821FFAA-005B-43F1-9CE1-56FB307EA534}" type="presParOf" srcId="{53FF500D-E8C4-4850-A1DD-16A5A41DDFAF}" destId="{F511E303-750D-430E-9D14-BE8AD3848E69}" srcOrd="0" destOrd="0" presId="urn:microsoft.com/office/officeart/2008/layout/LinedList"/>
    <dgm:cxn modelId="{2FC73C4B-26B5-40C0-8959-8DB6129A4001}" type="presParOf" srcId="{53FF500D-E8C4-4850-A1DD-16A5A41DDFAF}" destId="{1E1A5F54-7587-43AA-83CC-D4645E1C3B1C}" srcOrd="1" destOrd="0" presId="urn:microsoft.com/office/officeart/2008/layout/LinedList"/>
    <dgm:cxn modelId="{7C82BE5C-61A7-46A5-BED6-5F64E1569077}" type="presParOf" srcId="{1E1A5F54-7587-43AA-83CC-D4645E1C3B1C}" destId="{15D7A299-785A-458B-8001-3F5289C16EBD}" srcOrd="0" destOrd="0" presId="urn:microsoft.com/office/officeart/2008/layout/LinedList"/>
    <dgm:cxn modelId="{A263FF62-6877-4065-B877-022938FA1F3A}" type="presParOf" srcId="{1E1A5F54-7587-43AA-83CC-D4645E1C3B1C}" destId="{53FCF247-E193-4786-BD43-D1BB6303134E}" srcOrd="1" destOrd="0" presId="urn:microsoft.com/office/officeart/2008/layout/LinedList"/>
    <dgm:cxn modelId="{D627F3BF-EF45-4864-863C-5F70BE5262A7}" type="presParOf" srcId="{1E1A5F54-7587-43AA-83CC-D4645E1C3B1C}" destId="{A8C4F9D3-401D-4297-BF95-1781951AC930}" srcOrd="2" destOrd="0" presId="urn:microsoft.com/office/officeart/2008/layout/LinedList"/>
    <dgm:cxn modelId="{E494A4E8-12F0-4A63-8DE7-BDF43F4AA1C2}" type="presParOf" srcId="{53FF500D-E8C4-4850-A1DD-16A5A41DDFAF}" destId="{110A8136-6106-4535-B1DE-4C30FD966C2E}" srcOrd="2" destOrd="0" presId="urn:microsoft.com/office/officeart/2008/layout/LinedList"/>
    <dgm:cxn modelId="{A20BFC30-D9C9-426D-AFB1-63E504A47D40}" type="presParOf" srcId="{53FF500D-E8C4-4850-A1DD-16A5A41DDFAF}" destId="{FD0E9A6A-EA5D-441D-B5CF-4DCF8F8DBCA6}" srcOrd="3" destOrd="0" presId="urn:microsoft.com/office/officeart/2008/layout/LinedList"/>
    <dgm:cxn modelId="{6A5D81EB-12C4-4503-A398-160A2EE23C7A}" type="presParOf" srcId="{53FF500D-E8C4-4850-A1DD-16A5A41DDFAF}" destId="{E8799E15-497A-4586-8333-BAA16DC57704}" srcOrd="4" destOrd="0" presId="urn:microsoft.com/office/officeart/2008/layout/LinedList"/>
    <dgm:cxn modelId="{9395CADC-3B54-43EB-82CA-863F18F5097B}" type="presParOf" srcId="{E8799E15-497A-4586-8333-BAA16DC57704}" destId="{8BF7B427-4740-4820-94F5-71437F11A17D}" srcOrd="0" destOrd="0" presId="urn:microsoft.com/office/officeart/2008/layout/LinedList"/>
    <dgm:cxn modelId="{8B9FA2B6-F47E-4D8A-A9CB-6034CD3FDAC4}" type="presParOf" srcId="{E8799E15-497A-4586-8333-BAA16DC57704}" destId="{D6669902-47F2-4A5B-98BF-374166777FE2}" srcOrd="1" destOrd="0" presId="urn:microsoft.com/office/officeart/2008/layout/LinedList"/>
    <dgm:cxn modelId="{BFE92213-29C5-466C-BC58-1C5AF9756E69}" type="presParOf" srcId="{E8799E15-497A-4586-8333-BAA16DC57704}" destId="{C1E167A9-4DD6-4F21-8AF1-BE5D7899EDF6}" srcOrd="2" destOrd="0" presId="urn:microsoft.com/office/officeart/2008/layout/LinedList"/>
    <dgm:cxn modelId="{103BF418-6DE4-4DF6-8A03-FD0D26175ED9}" type="presParOf" srcId="{53FF500D-E8C4-4850-A1DD-16A5A41DDFAF}" destId="{E7B9189D-1781-4EE7-8C5F-B43DAFACBB26}" srcOrd="5" destOrd="0" presId="urn:microsoft.com/office/officeart/2008/layout/LinedList"/>
    <dgm:cxn modelId="{8F5C4163-49C5-4DC3-9BEA-FB83399568EB}" type="presParOf" srcId="{53FF500D-E8C4-4850-A1DD-16A5A41DDFAF}" destId="{688F4D54-9E0E-4F64-B18F-0F7D2368F9F4}" srcOrd="6" destOrd="0" presId="urn:microsoft.com/office/officeart/2008/layout/LinedList"/>
    <dgm:cxn modelId="{E0625C4B-D274-4C5B-98E0-CEF770D12C91}" type="presParOf" srcId="{53FF500D-E8C4-4850-A1DD-16A5A41DDFAF}" destId="{3D412169-7DD6-48EC-A7FB-62C46FEC6806}" srcOrd="7" destOrd="0" presId="urn:microsoft.com/office/officeart/2008/layout/LinedList"/>
    <dgm:cxn modelId="{60E6B5DE-4958-411C-9F3A-C0A0BC133047}" type="presParOf" srcId="{3D412169-7DD6-48EC-A7FB-62C46FEC6806}" destId="{1CC16B78-B68E-4F29-8E36-FB8473AB79A8}" srcOrd="0" destOrd="0" presId="urn:microsoft.com/office/officeart/2008/layout/LinedList"/>
    <dgm:cxn modelId="{7CA66F4B-2889-450C-ABE5-BE1CBEC5F5A2}" type="presParOf" srcId="{3D412169-7DD6-48EC-A7FB-62C46FEC6806}" destId="{802E6BCB-CD08-40DF-BF24-F4CC9AFA0B7D}" srcOrd="1" destOrd="0" presId="urn:microsoft.com/office/officeart/2008/layout/LinedList"/>
    <dgm:cxn modelId="{FAAC3E3B-BD68-4932-8BD4-E1A088943E53}" type="presParOf" srcId="{3D412169-7DD6-48EC-A7FB-62C46FEC6806}" destId="{9B83DDC8-A3B0-44EF-A777-AB7393F388F0}" srcOrd="2" destOrd="0" presId="urn:microsoft.com/office/officeart/2008/layout/LinedList"/>
    <dgm:cxn modelId="{8AEA8CAD-9A38-41BE-96A2-7256395B2F71}" type="presParOf" srcId="{53FF500D-E8C4-4850-A1DD-16A5A41DDFAF}" destId="{4A976E61-ADF3-4974-A8C6-1FA4126036D2}" srcOrd="8" destOrd="0" presId="urn:microsoft.com/office/officeart/2008/layout/LinedList"/>
    <dgm:cxn modelId="{BC5B1600-EE2D-4265-8FB6-F94139E47691}" type="presParOf" srcId="{53FF500D-E8C4-4850-A1DD-16A5A41DDFAF}" destId="{9E22465F-BB2A-4CAC-B9D6-47F701712862}" srcOrd="9" destOrd="0" presId="urn:microsoft.com/office/officeart/2008/layout/LinedList"/>
    <dgm:cxn modelId="{BB690BDB-DB2D-4F04-BE0E-AED862868179}" type="presParOf" srcId="{53FF500D-E8C4-4850-A1DD-16A5A41DDFAF}" destId="{89EB9F48-AC40-4731-8CAF-9FCC0DB6749C}" srcOrd="10" destOrd="0" presId="urn:microsoft.com/office/officeart/2008/layout/LinedList"/>
    <dgm:cxn modelId="{279A170F-0885-4BD1-8795-D5EC29616335}" type="presParOf" srcId="{89EB9F48-AC40-4731-8CAF-9FCC0DB6749C}" destId="{261389C5-22AF-48F3-A03F-57013E10401F}" srcOrd="0" destOrd="0" presId="urn:microsoft.com/office/officeart/2008/layout/LinedList"/>
    <dgm:cxn modelId="{3B47A04C-5E3E-41FB-BB3F-FD7AE7872DF2}" type="presParOf" srcId="{89EB9F48-AC40-4731-8CAF-9FCC0DB6749C}" destId="{DE33F494-A5AD-4991-B8DA-AD164C4175E3}" srcOrd="1" destOrd="0" presId="urn:microsoft.com/office/officeart/2008/layout/LinedList"/>
    <dgm:cxn modelId="{6476A479-04C1-47AF-9BEE-0BD7E08BE083}" type="presParOf" srcId="{89EB9F48-AC40-4731-8CAF-9FCC0DB6749C}" destId="{D8EF966B-9825-48A2-890A-8BAEC53E3C23}" srcOrd="2" destOrd="0" presId="urn:microsoft.com/office/officeart/2008/layout/LinedList"/>
    <dgm:cxn modelId="{A0598EA9-2692-40A6-A02C-EAF36218B386}" type="presParOf" srcId="{53FF500D-E8C4-4850-A1DD-16A5A41DDFAF}" destId="{70F14FC8-2799-4DF7-8A3C-612648864A3B}" srcOrd="11" destOrd="0" presId="urn:microsoft.com/office/officeart/2008/layout/LinedList"/>
    <dgm:cxn modelId="{18CCF549-3DF3-4529-AEEC-2F0B3069C0E1}" type="presParOf" srcId="{53FF500D-E8C4-4850-A1DD-16A5A41DDFAF}" destId="{A8A94D88-FE5F-4F23-91D0-393F282432CF}" srcOrd="12"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22251E-5A05-42B7-8CAF-3BE226110B14}" type="doc">
      <dgm:prSet loTypeId="urn:microsoft.com/office/officeart/2016/7/layout/RepeatingBendingProcessNew" loCatId="process" qsTypeId="urn:microsoft.com/office/officeart/2005/8/quickstyle/simple4" qsCatId="simple" csTypeId="urn:microsoft.com/office/officeart/2005/8/colors/accent1_2" csCatId="accent1"/>
      <dgm:spPr/>
      <dgm:t>
        <a:bodyPr/>
        <a:lstStyle/>
        <a:p>
          <a:endParaRPr lang="en-US"/>
        </a:p>
      </dgm:t>
    </dgm:pt>
    <dgm:pt modelId="{F960BB35-789A-4F13-A1ED-4A8DB52C8152}">
      <dgm:prSet/>
      <dgm:spPr/>
      <dgm:t>
        <a:bodyPr/>
        <a:lstStyle/>
        <a:p>
          <a:r>
            <a:rPr lang="en-US" b="1" i="0" baseline="0"/>
            <a:t>Phase 1: Planning &amp; Design (2024-09-16 to 2024-09-19)</a:t>
          </a:r>
          <a:endParaRPr lang="en-US"/>
        </a:p>
      </dgm:t>
    </dgm:pt>
    <dgm:pt modelId="{46D54E1C-5432-4D27-A0AF-E470A0C5C7E1}" type="parTrans" cxnId="{91AE5B98-2F0C-4086-B17D-C71BE2575A06}">
      <dgm:prSet/>
      <dgm:spPr/>
      <dgm:t>
        <a:bodyPr/>
        <a:lstStyle/>
        <a:p>
          <a:endParaRPr lang="en-US"/>
        </a:p>
      </dgm:t>
    </dgm:pt>
    <dgm:pt modelId="{0BC3B554-24A5-457F-8E82-59AEFEDA2898}" type="sibTrans" cxnId="{91AE5B98-2F0C-4086-B17D-C71BE2575A06}">
      <dgm:prSet/>
      <dgm:spPr/>
      <dgm:t>
        <a:bodyPr/>
        <a:lstStyle/>
        <a:p>
          <a:endParaRPr lang="en-US"/>
        </a:p>
      </dgm:t>
    </dgm:pt>
    <dgm:pt modelId="{E51DB0B8-5B79-4E9A-A1E5-58D19E415173}">
      <dgm:prSet/>
      <dgm:spPr/>
      <dgm:t>
        <a:bodyPr/>
        <a:lstStyle/>
        <a:p>
          <a:r>
            <a:rPr lang="en-US" b="0" i="0" baseline="0"/>
            <a:t>Define scope, create user stories, and design.</a:t>
          </a:r>
          <a:endParaRPr lang="en-US"/>
        </a:p>
      </dgm:t>
    </dgm:pt>
    <dgm:pt modelId="{2FC2AE84-0685-4E04-ACF4-754FD41FA7D9}" type="parTrans" cxnId="{F89714FC-312A-492F-8EE4-B76B351B3666}">
      <dgm:prSet/>
      <dgm:spPr/>
      <dgm:t>
        <a:bodyPr/>
        <a:lstStyle/>
        <a:p>
          <a:endParaRPr lang="en-US"/>
        </a:p>
      </dgm:t>
    </dgm:pt>
    <dgm:pt modelId="{63965A5F-DA92-47C9-BEDD-677A73C6CFA6}" type="sibTrans" cxnId="{F89714FC-312A-492F-8EE4-B76B351B3666}">
      <dgm:prSet/>
      <dgm:spPr/>
      <dgm:t>
        <a:bodyPr/>
        <a:lstStyle/>
        <a:p>
          <a:endParaRPr lang="en-US"/>
        </a:p>
      </dgm:t>
    </dgm:pt>
    <dgm:pt modelId="{7212972F-814C-48E3-A26F-5A3D1EF64036}">
      <dgm:prSet/>
      <dgm:spPr/>
      <dgm:t>
        <a:bodyPr/>
        <a:lstStyle/>
        <a:p>
          <a:r>
            <a:rPr lang="en-US" b="1" i="0" baseline="0"/>
            <a:t>Phase 2: Development (2024-09-23 to 2024-10-14)</a:t>
          </a:r>
          <a:endParaRPr lang="en-US"/>
        </a:p>
      </dgm:t>
    </dgm:pt>
    <dgm:pt modelId="{27AF6B58-C009-404D-8B47-06BC8E485B87}" type="parTrans" cxnId="{90D5F37F-759C-43D9-8FA2-7DA036B0C8F1}">
      <dgm:prSet/>
      <dgm:spPr/>
      <dgm:t>
        <a:bodyPr/>
        <a:lstStyle/>
        <a:p>
          <a:endParaRPr lang="en-US"/>
        </a:p>
      </dgm:t>
    </dgm:pt>
    <dgm:pt modelId="{D568E011-7CA2-4F26-9F1B-0DE87BED875B}" type="sibTrans" cxnId="{90D5F37F-759C-43D9-8FA2-7DA036B0C8F1}">
      <dgm:prSet/>
      <dgm:spPr/>
      <dgm:t>
        <a:bodyPr/>
        <a:lstStyle/>
        <a:p>
          <a:endParaRPr lang="en-US"/>
        </a:p>
      </dgm:t>
    </dgm:pt>
    <dgm:pt modelId="{16FAD3B8-571F-43B7-A7EA-54D46ADA4EE3}">
      <dgm:prSet/>
      <dgm:spPr/>
      <dgm:t>
        <a:bodyPr/>
        <a:lstStyle/>
        <a:p>
          <a:r>
            <a:rPr lang="en-US" b="0" i="0" baseline="0"/>
            <a:t>Frontend and backend development.</a:t>
          </a:r>
          <a:endParaRPr lang="en-US"/>
        </a:p>
      </dgm:t>
    </dgm:pt>
    <dgm:pt modelId="{7671EBCF-37AF-4306-B4D0-693FAD78899B}" type="parTrans" cxnId="{69E50DA7-3C66-40CC-9868-E9995B91BF3C}">
      <dgm:prSet/>
      <dgm:spPr/>
      <dgm:t>
        <a:bodyPr/>
        <a:lstStyle/>
        <a:p>
          <a:endParaRPr lang="en-US"/>
        </a:p>
      </dgm:t>
    </dgm:pt>
    <dgm:pt modelId="{58DC8E5F-2C37-4817-8BD9-7C54D57BC684}" type="sibTrans" cxnId="{69E50DA7-3C66-40CC-9868-E9995B91BF3C}">
      <dgm:prSet/>
      <dgm:spPr/>
      <dgm:t>
        <a:bodyPr/>
        <a:lstStyle/>
        <a:p>
          <a:endParaRPr lang="en-US"/>
        </a:p>
      </dgm:t>
    </dgm:pt>
    <dgm:pt modelId="{76387831-63D8-47A9-942F-C98A9586480A}">
      <dgm:prSet/>
      <dgm:spPr/>
      <dgm:t>
        <a:bodyPr/>
        <a:lstStyle/>
        <a:p>
          <a:r>
            <a:rPr lang="en-US" b="1" i="0" baseline="0"/>
            <a:t>Phase 3: Testing (2024-10-12 to 2024-10-14)</a:t>
          </a:r>
          <a:endParaRPr lang="en-US"/>
        </a:p>
      </dgm:t>
    </dgm:pt>
    <dgm:pt modelId="{A83F77B1-59A4-4BB7-A9CE-B7E83EC1A208}" type="parTrans" cxnId="{5EC8E2D6-3C93-47F9-8C8F-896906A92AB1}">
      <dgm:prSet/>
      <dgm:spPr/>
      <dgm:t>
        <a:bodyPr/>
        <a:lstStyle/>
        <a:p>
          <a:endParaRPr lang="en-US"/>
        </a:p>
      </dgm:t>
    </dgm:pt>
    <dgm:pt modelId="{B514966E-1932-41EF-B68A-7B8023741C77}" type="sibTrans" cxnId="{5EC8E2D6-3C93-47F9-8C8F-896906A92AB1}">
      <dgm:prSet/>
      <dgm:spPr/>
      <dgm:t>
        <a:bodyPr/>
        <a:lstStyle/>
        <a:p>
          <a:endParaRPr lang="en-US"/>
        </a:p>
      </dgm:t>
    </dgm:pt>
    <dgm:pt modelId="{486E58E5-8EF1-4470-B4FF-863AF860D86A}">
      <dgm:prSet/>
      <dgm:spPr/>
      <dgm:t>
        <a:bodyPr/>
        <a:lstStyle/>
        <a:p>
          <a:r>
            <a:rPr lang="en-US" b="0" i="0" baseline="0"/>
            <a:t>Unit and integration testing.</a:t>
          </a:r>
          <a:endParaRPr lang="en-US"/>
        </a:p>
      </dgm:t>
    </dgm:pt>
    <dgm:pt modelId="{20E36479-67CD-4424-9BC8-5824EC5ED6A4}" type="parTrans" cxnId="{BED9394B-D305-4FC1-BC1A-6B3044A1FBB4}">
      <dgm:prSet/>
      <dgm:spPr/>
      <dgm:t>
        <a:bodyPr/>
        <a:lstStyle/>
        <a:p>
          <a:endParaRPr lang="en-US"/>
        </a:p>
      </dgm:t>
    </dgm:pt>
    <dgm:pt modelId="{38E9AE04-BBA1-47B5-9BB4-CC9FDE155C27}" type="sibTrans" cxnId="{BED9394B-D305-4FC1-BC1A-6B3044A1FBB4}">
      <dgm:prSet/>
      <dgm:spPr/>
      <dgm:t>
        <a:bodyPr/>
        <a:lstStyle/>
        <a:p>
          <a:endParaRPr lang="en-US"/>
        </a:p>
      </dgm:t>
    </dgm:pt>
    <dgm:pt modelId="{A6E32067-54A0-455E-8BE4-4854567BA66B}">
      <dgm:prSet/>
      <dgm:spPr/>
      <dgm:t>
        <a:bodyPr/>
        <a:lstStyle/>
        <a:p>
          <a:r>
            <a:rPr lang="en-US" b="1" i="0" baseline="0"/>
            <a:t>Phase 4: Deployment (2024-10-15 to 2024-10-16)</a:t>
          </a:r>
          <a:endParaRPr lang="en-US"/>
        </a:p>
      </dgm:t>
    </dgm:pt>
    <dgm:pt modelId="{B7F004A7-0680-478C-8141-19959F9C60B8}" type="parTrans" cxnId="{D8C0C77E-07A5-41D3-AC0B-AE9EBE915341}">
      <dgm:prSet/>
      <dgm:spPr/>
      <dgm:t>
        <a:bodyPr/>
        <a:lstStyle/>
        <a:p>
          <a:endParaRPr lang="en-US"/>
        </a:p>
      </dgm:t>
    </dgm:pt>
    <dgm:pt modelId="{D6CE7947-EB25-4346-8B3B-46EE16B97EBB}" type="sibTrans" cxnId="{D8C0C77E-07A5-41D3-AC0B-AE9EBE915341}">
      <dgm:prSet/>
      <dgm:spPr/>
      <dgm:t>
        <a:bodyPr/>
        <a:lstStyle/>
        <a:p>
          <a:endParaRPr lang="en-US"/>
        </a:p>
      </dgm:t>
    </dgm:pt>
    <dgm:pt modelId="{C05F168E-9FA1-4EA6-8729-6337C251AFC6}">
      <dgm:prSet/>
      <dgm:spPr/>
      <dgm:t>
        <a:bodyPr/>
        <a:lstStyle/>
        <a:p>
          <a:r>
            <a:rPr lang="en-US" b="0" i="0" baseline="0"/>
            <a:t>Launch the application.</a:t>
          </a:r>
          <a:endParaRPr lang="en-US"/>
        </a:p>
      </dgm:t>
    </dgm:pt>
    <dgm:pt modelId="{DC74A31A-2B4C-44BC-8FAD-A210014BD388}" type="parTrans" cxnId="{35BBCE9C-5B09-425D-AB7E-13ECD256FEE3}">
      <dgm:prSet/>
      <dgm:spPr/>
      <dgm:t>
        <a:bodyPr/>
        <a:lstStyle/>
        <a:p>
          <a:endParaRPr lang="en-US"/>
        </a:p>
      </dgm:t>
    </dgm:pt>
    <dgm:pt modelId="{4DE724DD-26A5-4937-B1ED-7C364243EEA1}" type="sibTrans" cxnId="{35BBCE9C-5B09-425D-AB7E-13ECD256FEE3}">
      <dgm:prSet/>
      <dgm:spPr/>
      <dgm:t>
        <a:bodyPr/>
        <a:lstStyle/>
        <a:p>
          <a:endParaRPr lang="en-US"/>
        </a:p>
      </dgm:t>
    </dgm:pt>
    <dgm:pt modelId="{6BD59128-C6BB-4215-8218-BAC9FE667941}">
      <dgm:prSet/>
      <dgm:spPr/>
      <dgm:t>
        <a:bodyPr/>
        <a:lstStyle/>
        <a:p>
          <a:r>
            <a:rPr lang="en-US" b="1" i="0" baseline="0"/>
            <a:t>Phase 5: Post-Launch Support (Ongoing)</a:t>
          </a:r>
          <a:r>
            <a:rPr lang="en-US" b="0" i="0" baseline="0"/>
            <a:t> </a:t>
          </a:r>
          <a:endParaRPr lang="en-US"/>
        </a:p>
      </dgm:t>
    </dgm:pt>
    <dgm:pt modelId="{E4F62EF3-FE9C-4E7D-BAA1-5D4885F05D0A}" type="parTrans" cxnId="{29586302-80B5-49A2-BB51-48D88E8C981E}">
      <dgm:prSet/>
      <dgm:spPr/>
      <dgm:t>
        <a:bodyPr/>
        <a:lstStyle/>
        <a:p>
          <a:endParaRPr lang="en-US"/>
        </a:p>
      </dgm:t>
    </dgm:pt>
    <dgm:pt modelId="{30187CDE-4900-4113-831F-6BAC9A13C17A}" type="sibTrans" cxnId="{29586302-80B5-49A2-BB51-48D88E8C981E}">
      <dgm:prSet/>
      <dgm:spPr/>
      <dgm:t>
        <a:bodyPr/>
        <a:lstStyle/>
        <a:p>
          <a:endParaRPr lang="en-US"/>
        </a:p>
      </dgm:t>
    </dgm:pt>
    <dgm:pt modelId="{16D861E4-8DD3-458D-961D-461B7E635343}" type="pres">
      <dgm:prSet presAssocID="{8A22251E-5A05-42B7-8CAF-3BE226110B14}" presName="Name0" presStyleCnt="0">
        <dgm:presLayoutVars>
          <dgm:dir/>
          <dgm:resizeHandles val="exact"/>
        </dgm:presLayoutVars>
      </dgm:prSet>
      <dgm:spPr/>
    </dgm:pt>
    <dgm:pt modelId="{9113C38F-CD43-4781-AAEE-B22FD533C5FD}" type="pres">
      <dgm:prSet presAssocID="{F960BB35-789A-4F13-A1ED-4A8DB52C8152}" presName="node" presStyleLbl="node1" presStyleIdx="0" presStyleCnt="9">
        <dgm:presLayoutVars>
          <dgm:bulletEnabled val="1"/>
        </dgm:presLayoutVars>
      </dgm:prSet>
      <dgm:spPr/>
    </dgm:pt>
    <dgm:pt modelId="{4B333A3D-F26D-4A88-B239-3FE0BB1D6F6E}" type="pres">
      <dgm:prSet presAssocID="{0BC3B554-24A5-457F-8E82-59AEFEDA2898}" presName="sibTrans" presStyleLbl="sibTrans1D1" presStyleIdx="0" presStyleCnt="8"/>
      <dgm:spPr/>
    </dgm:pt>
    <dgm:pt modelId="{A97094AC-9B99-4FDA-823E-8E11517E2616}" type="pres">
      <dgm:prSet presAssocID="{0BC3B554-24A5-457F-8E82-59AEFEDA2898}" presName="connectorText" presStyleLbl="sibTrans1D1" presStyleIdx="0" presStyleCnt="8"/>
      <dgm:spPr/>
    </dgm:pt>
    <dgm:pt modelId="{EDB40F82-964C-4E2A-B69B-AA9EF281A560}" type="pres">
      <dgm:prSet presAssocID="{E51DB0B8-5B79-4E9A-A1E5-58D19E415173}" presName="node" presStyleLbl="node1" presStyleIdx="1" presStyleCnt="9">
        <dgm:presLayoutVars>
          <dgm:bulletEnabled val="1"/>
        </dgm:presLayoutVars>
      </dgm:prSet>
      <dgm:spPr/>
    </dgm:pt>
    <dgm:pt modelId="{87338C6D-74D3-4351-AB03-B23A8174AB94}" type="pres">
      <dgm:prSet presAssocID="{63965A5F-DA92-47C9-BEDD-677A73C6CFA6}" presName="sibTrans" presStyleLbl="sibTrans1D1" presStyleIdx="1" presStyleCnt="8"/>
      <dgm:spPr/>
    </dgm:pt>
    <dgm:pt modelId="{DF2719D0-72AF-453D-94FB-28EE9A3EBF8D}" type="pres">
      <dgm:prSet presAssocID="{63965A5F-DA92-47C9-BEDD-677A73C6CFA6}" presName="connectorText" presStyleLbl="sibTrans1D1" presStyleIdx="1" presStyleCnt="8"/>
      <dgm:spPr/>
    </dgm:pt>
    <dgm:pt modelId="{6A04E1FE-ADDC-488C-B8FF-57B7724AA6DC}" type="pres">
      <dgm:prSet presAssocID="{7212972F-814C-48E3-A26F-5A3D1EF64036}" presName="node" presStyleLbl="node1" presStyleIdx="2" presStyleCnt="9">
        <dgm:presLayoutVars>
          <dgm:bulletEnabled val="1"/>
        </dgm:presLayoutVars>
      </dgm:prSet>
      <dgm:spPr/>
    </dgm:pt>
    <dgm:pt modelId="{C96F4B6D-BA72-4A58-8A6A-C572401F335F}" type="pres">
      <dgm:prSet presAssocID="{D568E011-7CA2-4F26-9F1B-0DE87BED875B}" presName="sibTrans" presStyleLbl="sibTrans1D1" presStyleIdx="2" presStyleCnt="8"/>
      <dgm:spPr/>
    </dgm:pt>
    <dgm:pt modelId="{DC94A556-7B25-4CFC-B81A-BE8B2A50C42E}" type="pres">
      <dgm:prSet presAssocID="{D568E011-7CA2-4F26-9F1B-0DE87BED875B}" presName="connectorText" presStyleLbl="sibTrans1D1" presStyleIdx="2" presStyleCnt="8"/>
      <dgm:spPr/>
    </dgm:pt>
    <dgm:pt modelId="{73FE95EA-92C4-4646-AD89-F37B953BF973}" type="pres">
      <dgm:prSet presAssocID="{16FAD3B8-571F-43B7-A7EA-54D46ADA4EE3}" presName="node" presStyleLbl="node1" presStyleIdx="3" presStyleCnt="9">
        <dgm:presLayoutVars>
          <dgm:bulletEnabled val="1"/>
        </dgm:presLayoutVars>
      </dgm:prSet>
      <dgm:spPr/>
    </dgm:pt>
    <dgm:pt modelId="{0EEDB9CD-FEA2-43E4-BB39-03BE9386B25A}" type="pres">
      <dgm:prSet presAssocID="{58DC8E5F-2C37-4817-8BD9-7C54D57BC684}" presName="sibTrans" presStyleLbl="sibTrans1D1" presStyleIdx="3" presStyleCnt="8"/>
      <dgm:spPr/>
    </dgm:pt>
    <dgm:pt modelId="{0F469D66-6FD9-4111-A66D-B6BA3D16581F}" type="pres">
      <dgm:prSet presAssocID="{58DC8E5F-2C37-4817-8BD9-7C54D57BC684}" presName="connectorText" presStyleLbl="sibTrans1D1" presStyleIdx="3" presStyleCnt="8"/>
      <dgm:spPr/>
    </dgm:pt>
    <dgm:pt modelId="{FBE9BB0C-0118-4E84-89DF-D5104C1AA79D}" type="pres">
      <dgm:prSet presAssocID="{76387831-63D8-47A9-942F-C98A9586480A}" presName="node" presStyleLbl="node1" presStyleIdx="4" presStyleCnt="9">
        <dgm:presLayoutVars>
          <dgm:bulletEnabled val="1"/>
        </dgm:presLayoutVars>
      </dgm:prSet>
      <dgm:spPr/>
    </dgm:pt>
    <dgm:pt modelId="{CC04B9BB-2E9D-42C6-9036-96ECDBAB3E88}" type="pres">
      <dgm:prSet presAssocID="{B514966E-1932-41EF-B68A-7B8023741C77}" presName="sibTrans" presStyleLbl="sibTrans1D1" presStyleIdx="4" presStyleCnt="8"/>
      <dgm:spPr/>
    </dgm:pt>
    <dgm:pt modelId="{551EE5AC-87AA-4C13-A4D1-619F782571CC}" type="pres">
      <dgm:prSet presAssocID="{B514966E-1932-41EF-B68A-7B8023741C77}" presName="connectorText" presStyleLbl="sibTrans1D1" presStyleIdx="4" presStyleCnt="8"/>
      <dgm:spPr/>
    </dgm:pt>
    <dgm:pt modelId="{0A90B0F4-74D0-48D4-8DFD-077AB6435A06}" type="pres">
      <dgm:prSet presAssocID="{486E58E5-8EF1-4470-B4FF-863AF860D86A}" presName="node" presStyleLbl="node1" presStyleIdx="5" presStyleCnt="9">
        <dgm:presLayoutVars>
          <dgm:bulletEnabled val="1"/>
        </dgm:presLayoutVars>
      </dgm:prSet>
      <dgm:spPr/>
    </dgm:pt>
    <dgm:pt modelId="{E0C8E3F1-556F-4EC8-9E90-7F8445013636}" type="pres">
      <dgm:prSet presAssocID="{38E9AE04-BBA1-47B5-9BB4-CC9FDE155C27}" presName="sibTrans" presStyleLbl="sibTrans1D1" presStyleIdx="5" presStyleCnt="8"/>
      <dgm:spPr/>
    </dgm:pt>
    <dgm:pt modelId="{4C30126A-E4AB-457E-8036-C692119D937A}" type="pres">
      <dgm:prSet presAssocID="{38E9AE04-BBA1-47B5-9BB4-CC9FDE155C27}" presName="connectorText" presStyleLbl="sibTrans1D1" presStyleIdx="5" presStyleCnt="8"/>
      <dgm:spPr/>
    </dgm:pt>
    <dgm:pt modelId="{54C9FC69-C5AC-480F-BECB-4FDC5C59E5AD}" type="pres">
      <dgm:prSet presAssocID="{A6E32067-54A0-455E-8BE4-4854567BA66B}" presName="node" presStyleLbl="node1" presStyleIdx="6" presStyleCnt="9">
        <dgm:presLayoutVars>
          <dgm:bulletEnabled val="1"/>
        </dgm:presLayoutVars>
      </dgm:prSet>
      <dgm:spPr/>
    </dgm:pt>
    <dgm:pt modelId="{205CC2AA-6473-4926-8679-DF96F7416AC2}" type="pres">
      <dgm:prSet presAssocID="{D6CE7947-EB25-4346-8B3B-46EE16B97EBB}" presName="sibTrans" presStyleLbl="sibTrans1D1" presStyleIdx="6" presStyleCnt="8"/>
      <dgm:spPr/>
    </dgm:pt>
    <dgm:pt modelId="{5D4816AC-971E-407A-B58D-3DE30DA1F779}" type="pres">
      <dgm:prSet presAssocID="{D6CE7947-EB25-4346-8B3B-46EE16B97EBB}" presName="connectorText" presStyleLbl="sibTrans1D1" presStyleIdx="6" presStyleCnt="8"/>
      <dgm:spPr/>
    </dgm:pt>
    <dgm:pt modelId="{6699EB2A-2393-4E58-AFE4-0E0261952289}" type="pres">
      <dgm:prSet presAssocID="{C05F168E-9FA1-4EA6-8729-6337C251AFC6}" presName="node" presStyleLbl="node1" presStyleIdx="7" presStyleCnt="9">
        <dgm:presLayoutVars>
          <dgm:bulletEnabled val="1"/>
        </dgm:presLayoutVars>
      </dgm:prSet>
      <dgm:spPr/>
    </dgm:pt>
    <dgm:pt modelId="{3E26FB86-FE0B-4DBA-B5E8-5E92978E179B}" type="pres">
      <dgm:prSet presAssocID="{4DE724DD-26A5-4937-B1ED-7C364243EEA1}" presName="sibTrans" presStyleLbl="sibTrans1D1" presStyleIdx="7" presStyleCnt="8"/>
      <dgm:spPr/>
    </dgm:pt>
    <dgm:pt modelId="{D46CCD41-D02A-4BBD-B0FC-F260B6E611B7}" type="pres">
      <dgm:prSet presAssocID="{4DE724DD-26A5-4937-B1ED-7C364243EEA1}" presName="connectorText" presStyleLbl="sibTrans1D1" presStyleIdx="7" presStyleCnt="8"/>
      <dgm:spPr/>
    </dgm:pt>
    <dgm:pt modelId="{D884574D-ECBD-4F88-B283-3225ED3F2D52}" type="pres">
      <dgm:prSet presAssocID="{6BD59128-C6BB-4215-8218-BAC9FE667941}" presName="node" presStyleLbl="node1" presStyleIdx="8" presStyleCnt="9">
        <dgm:presLayoutVars>
          <dgm:bulletEnabled val="1"/>
        </dgm:presLayoutVars>
      </dgm:prSet>
      <dgm:spPr/>
    </dgm:pt>
  </dgm:ptLst>
  <dgm:cxnLst>
    <dgm:cxn modelId="{29586302-80B5-49A2-BB51-48D88E8C981E}" srcId="{8A22251E-5A05-42B7-8CAF-3BE226110B14}" destId="{6BD59128-C6BB-4215-8218-BAC9FE667941}" srcOrd="8" destOrd="0" parTransId="{E4F62EF3-FE9C-4E7D-BAA1-5D4885F05D0A}" sibTransId="{30187CDE-4900-4113-831F-6BAC9A13C17A}"/>
    <dgm:cxn modelId="{8D787807-0774-451C-91EA-FA480B6A1E62}" type="presOf" srcId="{63965A5F-DA92-47C9-BEDD-677A73C6CFA6}" destId="{87338C6D-74D3-4351-AB03-B23A8174AB94}" srcOrd="0" destOrd="0" presId="urn:microsoft.com/office/officeart/2016/7/layout/RepeatingBendingProcessNew"/>
    <dgm:cxn modelId="{376B010A-A894-4670-87B2-67277FC5540A}" type="presOf" srcId="{C05F168E-9FA1-4EA6-8729-6337C251AFC6}" destId="{6699EB2A-2393-4E58-AFE4-0E0261952289}" srcOrd="0" destOrd="0" presId="urn:microsoft.com/office/officeart/2016/7/layout/RepeatingBendingProcessNew"/>
    <dgm:cxn modelId="{2678EB0C-AF75-442B-A99E-6754425F1A31}" type="presOf" srcId="{F960BB35-789A-4F13-A1ED-4A8DB52C8152}" destId="{9113C38F-CD43-4781-AAEE-B22FD533C5FD}" srcOrd="0" destOrd="0" presId="urn:microsoft.com/office/officeart/2016/7/layout/RepeatingBendingProcessNew"/>
    <dgm:cxn modelId="{FC4AF228-4673-4B8F-8C24-CEF211817433}" type="presOf" srcId="{38E9AE04-BBA1-47B5-9BB4-CC9FDE155C27}" destId="{4C30126A-E4AB-457E-8036-C692119D937A}" srcOrd="1" destOrd="0" presId="urn:microsoft.com/office/officeart/2016/7/layout/RepeatingBendingProcessNew"/>
    <dgm:cxn modelId="{7CA39837-E069-46C9-9786-ECBE3051E3CF}" type="presOf" srcId="{D6CE7947-EB25-4346-8B3B-46EE16B97EBB}" destId="{205CC2AA-6473-4926-8679-DF96F7416AC2}" srcOrd="0" destOrd="0" presId="urn:microsoft.com/office/officeart/2016/7/layout/RepeatingBendingProcessNew"/>
    <dgm:cxn modelId="{B4874639-7875-4FD1-B1D9-4748C1136DD1}" type="presOf" srcId="{16FAD3B8-571F-43B7-A7EA-54D46ADA4EE3}" destId="{73FE95EA-92C4-4646-AD89-F37B953BF973}" srcOrd="0" destOrd="0" presId="urn:microsoft.com/office/officeart/2016/7/layout/RepeatingBendingProcessNew"/>
    <dgm:cxn modelId="{A7533045-1881-431E-A1A9-0004C8C3778D}" type="presOf" srcId="{D568E011-7CA2-4F26-9F1B-0DE87BED875B}" destId="{DC94A556-7B25-4CFC-B81A-BE8B2A50C42E}" srcOrd="1" destOrd="0" presId="urn:microsoft.com/office/officeart/2016/7/layout/RepeatingBendingProcessNew"/>
    <dgm:cxn modelId="{31A59645-9E25-4150-8598-48672441959B}" type="presOf" srcId="{7212972F-814C-48E3-A26F-5A3D1EF64036}" destId="{6A04E1FE-ADDC-488C-B8FF-57B7724AA6DC}" srcOrd="0" destOrd="0" presId="urn:microsoft.com/office/officeart/2016/7/layout/RepeatingBendingProcessNew"/>
    <dgm:cxn modelId="{7041FF48-6FC0-4B3F-95C3-65F88504CA2E}" type="presOf" srcId="{38E9AE04-BBA1-47B5-9BB4-CC9FDE155C27}" destId="{E0C8E3F1-556F-4EC8-9E90-7F8445013636}" srcOrd="0" destOrd="0" presId="urn:microsoft.com/office/officeart/2016/7/layout/RepeatingBendingProcessNew"/>
    <dgm:cxn modelId="{3FC2444A-466C-4792-BE2F-C870A6F15C25}" type="presOf" srcId="{486E58E5-8EF1-4470-B4FF-863AF860D86A}" destId="{0A90B0F4-74D0-48D4-8DFD-077AB6435A06}" srcOrd="0" destOrd="0" presId="urn:microsoft.com/office/officeart/2016/7/layout/RepeatingBendingProcessNew"/>
    <dgm:cxn modelId="{BED9394B-D305-4FC1-BC1A-6B3044A1FBB4}" srcId="{8A22251E-5A05-42B7-8CAF-3BE226110B14}" destId="{486E58E5-8EF1-4470-B4FF-863AF860D86A}" srcOrd="5" destOrd="0" parTransId="{20E36479-67CD-4424-9BC8-5824EC5ED6A4}" sibTransId="{38E9AE04-BBA1-47B5-9BB4-CC9FDE155C27}"/>
    <dgm:cxn modelId="{FC4FAD4C-D579-4A12-9B92-31AE5AB7CCC3}" type="presOf" srcId="{0BC3B554-24A5-457F-8E82-59AEFEDA2898}" destId="{4B333A3D-F26D-4A88-B239-3FE0BB1D6F6E}" srcOrd="0" destOrd="0" presId="urn:microsoft.com/office/officeart/2016/7/layout/RepeatingBendingProcessNew"/>
    <dgm:cxn modelId="{C0E57A4E-13B4-4530-ACE0-35A098AC6012}" type="presOf" srcId="{E51DB0B8-5B79-4E9A-A1E5-58D19E415173}" destId="{EDB40F82-964C-4E2A-B69B-AA9EF281A560}" srcOrd="0" destOrd="0" presId="urn:microsoft.com/office/officeart/2016/7/layout/RepeatingBendingProcessNew"/>
    <dgm:cxn modelId="{434AE072-D6E9-4E0B-8219-24000EDDF6CF}" type="presOf" srcId="{B514966E-1932-41EF-B68A-7B8023741C77}" destId="{CC04B9BB-2E9D-42C6-9036-96ECDBAB3E88}" srcOrd="0" destOrd="0" presId="urn:microsoft.com/office/officeart/2016/7/layout/RepeatingBendingProcessNew"/>
    <dgm:cxn modelId="{6023EA54-A862-4E21-B553-77F641AB79EF}" type="presOf" srcId="{6BD59128-C6BB-4215-8218-BAC9FE667941}" destId="{D884574D-ECBD-4F88-B283-3225ED3F2D52}" srcOrd="0" destOrd="0" presId="urn:microsoft.com/office/officeart/2016/7/layout/RepeatingBendingProcessNew"/>
    <dgm:cxn modelId="{D4327258-008D-43B6-BA45-0E083C66FC30}" type="presOf" srcId="{A6E32067-54A0-455E-8BE4-4854567BA66B}" destId="{54C9FC69-C5AC-480F-BECB-4FDC5C59E5AD}" srcOrd="0" destOrd="0" presId="urn:microsoft.com/office/officeart/2016/7/layout/RepeatingBendingProcessNew"/>
    <dgm:cxn modelId="{E2EA9479-CEBA-4C5A-B0F1-CCC60A8BC3DB}" type="presOf" srcId="{4DE724DD-26A5-4937-B1ED-7C364243EEA1}" destId="{3E26FB86-FE0B-4DBA-B5E8-5E92978E179B}" srcOrd="0" destOrd="0" presId="urn:microsoft.com/office/officeart/2016/7/layout/RepeatingBendingProcessNew"/>
    <dgm:cxn modelId="{D8C0C77E-07A5-41D3-AC0B-AE9EBE915341}" srcId="{8A22251E-5A05-42B7-8CAF-3BE226110B14}" destId="{A6E32067-54A0-455E-8BE4-4854567BA66B}" srcOrd="6" destOrd="0" parTransId="{B7F004A7-0680-478C-8141-19959F9C60B8}" sibTransId="{D6CE7947-EB25-4346-8B3B-46EE16B97EBB}"/>
    <dgm:cxn modelId="{90D5F37F-759C-43D9-8FA2-7DA036B0C8F1}" srcId="{8A22251E-5A05-42B7-8CAF-3BE226110B14}" destId="{7212972F-814C-48E3-A26F-5A3D1EF64036}" srcOrd="2" destOrd="0" parTransId="{27AF6B58-C009-404D-8B47-06BC8E485B87}" sibTransId="{D568E011-7CA2-4F26-9F1B-0DE87BED875B}"/>
    <dgm:cxn modelId="{F663D080-4C6C-4150-ADE6-8A5DD485C968}" type="presOf" srcId="{D568E011-7CA2-4F26-9F1B-0DE87BED875B}" destId="{C96F4B6D-BA72-4A58-8A6A-C572401F335F}" srcOrd="0" destOrd="0" presId="urn:microsoft.com/office/officeart/2016/7/layout/RepeatingBendingProcessNew"/>
    <dgm:cxn modelId="{B8FB1087-F63F-4F7A-B40E-B8DA0ED88A5E}" type="presOf" srcId="{D6CE7947-EB25-4346-8B3B-46EE16B97EBB}" destId="{5D4816AC-971E-407A-B58D-3DE30DA1F779}" srcOrd="1" destOrd="0" presId="urn:microsoft.com/office/officeart/2016/7/layout/RepeatingBendingProcessNew"/>
    <dgm:cxn modelId="{91AE5B98-2F0C-4086-B17D-C71BE2575A06}" srcId="{8A22251E-5A05-42B7-8CAF-3BE226110B14}" destId="{F960BB35-789A-4F13-A1ED-4A8DB52C8152}" srcOrd="0" destOrd="0" parTransId="{46D54E1C-5432-4D27-A0AF-E470A0C5C7E1}" sibTransId="{0BC3B554-24A5-457F-8E82-59AEFEDA2898}"/>
    <dgm:cxn modelId="{35BBCE9C-5B09-425D-AB7E-13ECD256FEE3}" srcId="{8A22251E-5A05-42B7-8CAF-3BE226110B14}" destId="{C05F168E-9FA1-4EA6-8729-6337C251AFC6}" srcOrd="7" destOrd="0" parTransId="{DC74A31A-2B4C-44BC-8FAD-A210014BD388}" sibTransId="{4DE724DD-26A5-4937-B1ED-7C364243EEA1}"/>
    <dgm:cxn modelId="{F7B6BEA2-D87E-4559-B6C3-3C62FBDF8F99}" type="presOf" srcId="{58DC8E5F-2C37-4817-8BD9-7C54D57BC684}" destId="{0EEDB9CD-FEA2-43E4-BB39-03BE9386B25A}" srcOrd="0" destOrd="0" presId="urn:microsoft.com/office/officeart/2016/7/layout/RepeatingBendingProcessNew"/>
    <dgm:cxn modelId="{69E50DA7-3C66-40CC-9868-E9995B91BF3C}" srcId="{8A22251E-5A05-42B7-8CAF-3BE226110B14}" destId="{16FAD3B8-571F-43B7-A7EA-54D46ADA4EE3}" srcOrd="3" destOrd="0" parTransId="{7671EBCF-37AF-4306-B4D0-693FAD78899B}" sibTransId="{58DC8E5F-2C37-4817-8BD9-7C54D57BC684}"/>
    <dgm:cxn modelId="{563DFAA9-DE96-4BA4-A637-86B35587A759}" type="presOf" srcId="{8A22251E-5A05-42B7-8CAF-3BE226110B14}" destId="{16D861E4-8DD3-458D-961D-461B7E635343}" srcOrd="0" destOrd="0" presId="urn:microsoft.com/office/officeart/2016/7/layout/RepeatingBendingProcessNew"/>
    <dgm:cxn modelId="{ADCDF6AD-4A28-4034-A1E3-95777341698F}" type="presOf" srcId="{0BC3B554-24A5-457F-8E82-59AEFEDA2898}" destId="{A97094AC-9B99-4FDA-823E-8E11517E2616}" srcOrd="1" destOrd="0" presId="urn:microsoft.com/office/officeart/2016/7/layout/RepeatingBendingProcessNew"/>
    <dgm:cxn modelId="{43EE4DBB-F05A-4A0C-8F65-30257F00FB39}" type="presOf" srcId="{B514966E-1932-41EF-B68A-7B8023741C77}" destId="{551EE5AC-87AA-4C13-A4D1-619F782571CC}" srcOrd="1" destOrd="0" presId="urn:microsoft.com/office/officeart/2016/7/layout/RepeatingBendingProcessNew"/>
    <dgm:cxn modelId="{E84BF7C2-F3E2-4434-9C01-C015C01B5E64}" type="presOf" srcId="{4DE724DD-26A5-4937-B1ED-7C364243EEA1}" destId="{D46CCD41-D02A-4BBD-B0FC-F260B6E611B7}" srcOrd="1" destOrd="0" presId="urn:microsoft.com/office/officeart/2016/7/layout/RepeatingBendingProcessNew"/>
    <dgm:cxn modelId="{A729B7C8-7F2E-4B15-9CB7-1F8E879CBC12}" type="presOf" srcId="{63965A5F-DA92-47C9-BEDD-677A73C6CFA6}" destId="{DF2719D0-72AF-453D-94FB-28EE9A3EBF8D}" srcOrd="1" destOrd="0" presId="urn:microsoft.com/office/officeart/2016/7/layout/RepeatingBendingProcessNew"/>
    <dgm:cxn modelId="{5EC8E2D6-3C93-47F9-8C8F-896906A92AB1}" srcId="{8A22251E-5A05-42B7-8CAF-3BE226110B14}" destId="{76387831-63D8-47A9-942F-C98A9586480A}" srcOrd="4" destOrd="0" parTransId="{A83F77B1-59A4-4BB7-A9CE-B7E83EC1A208}" sibTransId="{B514966E-1932-41EF-B68A-7B8023741C77}"/>
    <dgm:cxn modelId="{24E843E1-70CD-440D-A444-1D0A0BDA3DE8}" type="presOf" srcId="{58DC8E5F-2C37-4817-8BD9-7C54D57BC684}" destId="{0F469D66-6FD9-4111-A66D-B6BA3D16581F}" srcOrd="1" destOrd="0" presId="urn:microsoft.com/office/officeart/2016/7/layout/RepeatingBendingProcessNew"/>
    <dgm:cxn modelId="{DA7F74F0-C152-4C13-B517-5335DAB9BBB6}" type="presOf" srcId="{76387831-63D8-47A9-942F-C98A9586480A}" destId="{FBE9BB0C-0118-4E84-89DF-D5104C1AA79D}" srcOrd="0" destOrd="0" presId="urn:microsoft.com/office/officeart/2016/7/layout/RepeatingBendingProcessNew"/>
    <dgm:cxn modelId="{F89714FC-312A-492F-8EE4-B76B351B3666}" srcId="{8A22251E-5A05-42B7-8CAF-3BE226110B14}" destId="{E51DB0B8-5B79-4E9A-A1E5-58D19E415173}" srcOrd="1" destOrd="0" parTransId="{2FC2AE84-0685-4E04-ACF4-754FD41FA7D9}" sibTransId="{63965A5F-DA92-47C9-BEDD-677A73C6CFA6}"/>
    <dgm:cxn modelId="{AE3A7B42-E727-4806-B72F-6EB24E73F534}" type="presParOf" srcId="{16D861E4-8DD3-458D-961D-461B7E635343}" destId="{9113C38F-CD43-4781-AAEE-B22FD533C5FD}" srcOrd="0" destOrd="0" presId="urn:microsoft.com/office/officeart/2016/7/layout/RepeatingBendingProcessNew"/>
    <dgm:cxn modelId="{37735A73-2EED-48AC-9085-BF39C4267E61}" type="presParOf" srcId="{16D861E4-8DD3-458D-961D-461B7E635343}" destId="{4B333A3D-F26D-4A88-B239-3FE0BB1D6F6E}" srcOrd="1" destOrd="0" presId="urn:microsoft.com/office/officeart/2016/7/layout/RepeatingBendingProcessNew"/>
    <dgm:cxn modelId="{52B6DAE9-2137-4B78-ACA5-534DD8D4081F}" type="presParOf" srcId="{4B333A3D-F26D-4A88-B239-3FE0BB1D6F6E}" destId="{A97094AC-9B99-4FDA-823E-8E11517E2616}" srcOrd="0" destOrd="0" presId="urn:microsoft.com/office/officeart/2016/7/layout/RepeatingBendingProcessNew"/>
    <dgm:cxn modelId="{F8589894-8886-489C-80E0-3B1873D2D711}" type="presParOf" srcId="{16D861E4-8DD3-458D-961D-461B7E635343}" destId="{EDB40F82-964C-4E2A-B69B-AA9EF281A560}" srcOrd="2" destOrd="0" presId="urn:microsoft.com/office/officeart/2016/7/layout/RepeatingBendingProcessNew"/>
    <dgm:cxn modelId="{0B413336-2692-464F-9786-0BC0EFDF442F}" type="presParOf" srcId="{16D861E4-8DD3-458D-961D-461B7E635343}" destId="{87338C6D-74D3-4351-AB03-B23A8174AB94}" srcOrd="3" destOrd="0" presId="urn:microsoft.com/office/officeart/2016/7/layout/RepeatingBendingProcessNew"/>
    <dgm:cxn modelId="{16EE97D5-6168-4F15-A186-46204236B65C}" type="presParOf" srcId="{87338C6D-74D3-4351-AB03-B23A8174AB94}" destId="{DF2719D0-72AF-453D-94FB-28EE9A3EBF8D}" srcOrd="0" destOrd="0" presId="urn:microsoft.com/office/officeart/2016/7/layout/RepeatingBendingProcessNew"/>
    <dgm:cxn modelId="{632AA955-73BB-4B9D-9056-CE0775EEC78C}" type="presParOf" srcId="{16D861E4-8DD3-458D-961D-461B7E635343}" destId="{6A04E1FE-ADDC-488C-B8FF-57B7724AA6DC}" srcOrd="4" destOrd="0" presId="urn:microsoft.com/office/officeart/2016/7/layout/RepeatingBendingProcessNew"/>
    <dgm:cxn modelId="{6DBF1EAE-0435-4614-AEB5-CF9CAF9BE33F}" type="presParOf" srcId="{16D861E4-8DD3-458D-961D-461B7E635343}" destId="{C96F4B6D-BA72-4A58-8A6A-C572401F335F}" srcOrd="5" destOrd="0" presId="urn:microsoft.com/office/officeart/2016/7/layout/RepeatingBendingProcessNew"/>
    <dgm:cxn modelId="{BF4F427A-5C25-476C-9F71-549FB3CE8298}" type="presParOf" srcId="{C96F4B6D-BA72-4A58-8A6A-C572401F335F}" destId="{DC94A556-7B25-4CFC-B81A-BE8B2A50C42E}" srcOrd="0" destOrd="0" presId="urn:microsoft.com/office/officeart/2016/7/layout/RepeatingBendingProcessNew"/>
    <dgm:cxn modelId="{295981D3-65C8-49B0-88B4-A5270E577C9D}" type="presParOf" srcId="{16D861E4-8DD3-458D-961D-461B7E635343}" destId="{73FE95EA-92C4-4646-AD89-F37B953BF973}" srcOrd="6" destOrd="0" presId="urn:microsoft.com/office/officeart/2016/7/layout/RepeatingBendingProcessNew"/>
    <dgm:cxn modelId="{CDA6A590-8110-4CC0-9A47-52EC678F7795}" type="presParOf" srcId="{16D861E4-8DD3-458D-961D-461B7E635343}" destId="{0EEDB9CD-FEA2-43E4-BB39-03BE9386B25A}" srcOrd="7" destOrd="0" presId="urn:microsoft.com/office/officeart/2016/7/layout/RepeatingBendingProcessNew"/>
    <dgm:cxn modelId="{45B68D70-B051-43A9-9B11-CD5F5CD9EC16}" type="presParOf" srcId="{0EEDB9CD-FEA2-43E4-BB39-03BE9386B25A}" destId="{0F469D66-6FD9-4111-A66D-B6BA3D16581F}" srcOrd="0" destOrd="0" presId="urn:microsoft.com/office/officeart/2016/7/layout/RepeatingBendingProcessNew"/>
    <dgm:cxn modelId="{A3AB3E30-5BB3-438F-B9AB-6552A5DBFC09}" type="presParOf" srcId="{16D861E4-8DD3-458D-961D-461B7E635343}" destId="{FBE9BB0C-0118-4E84-89DF-D5104C1AA79D}" srcOrd="8" destOrd="0" presId="urn:microsoft.com/office/officeart/2016/7/layout/RepeatingBendingProcessNew"/>
    <dgm:cxn modelId="{AC19393A-04E1-4BCC-8335-22C332431C1F}" type="presParOf" srcId="{16D861E4-8DD3-458D-961D-461B7E635343}" destId="{CC04B9BB-2E9D-42C6-9036-96ECDBAB3E88}" srcOrd="9" destOrd="0" presId="urn:microsoft.com/office/officeart/2016/7/layout/RepeatingBendingProcessNew"/>
    <dgm:cxn modelId="{36BB9C36-DF35-4AF5-AF28-43AC6A7D173F}" type="presParOf" srcId="{CC04B9BB-2E9D-42C6-9036-96ECDBAB3E88}" destId="{551EE5AC-87AA-4C13-A4D1-619F782571CC}" srcOrd="0" destOrd="0" presId="urn:microsoft.com/office/officeart/2016/7/layout/RepeatingBendingProcessNew"/>
    <dgm:cxn modelId="{D42E2B2E-F211-401D-AF24-711A40940E08}" type="presParOf" srcId="{16D861E4-8DD3-458D-961D-461B7E635343}" destId="{0A90B0F4-74D0-48D4-8DFD-077AB6435A06}" srcOrd="10" destOrd="0" presId="urn:microsoft.com/office/officeart/2016/7/layout/RepeatingBendingProcessNew"/>
    <dgm:cxn modelId="{AA496A22-4241-4AFF-8C17-4FA1B715DD62}" type="presParOf" srcId="{16D861E4-8DD3-458D-961D-461B7E635343}" destId="{E0C8E3F1-556F-4EC8-9E90-7F8445013636}" srcOrd="11" destOrd="0" presId="urn:microsoft.com/office/officeart/2016/7/layout/RepeatingBendingProcessNew"/>
    <dgm:cxn modelId="{5B934307-9C2D-4193-896E-DF6AD202A2CD}" type="presParOf" srcId="{E0C8E3F1-556F-4EC8-9E90-7F8445013636}" destId="{4C30126A-E4AB-457E-8036-C692119D937A}" srcOrd="0" destOrd="0" presId="urn:microsoft.com/office/officeart/2016/7/layout/RepeatingBendingProcessNew"/>
    <dgm:cxn modelId="{6A055400-BE11-4D03-A0D0-D66274C7A2B3}" type="presParOf" srcId="{16D861E4-8DD3-458D-961D-461B7E635343}" destId="{54C9FC69-C5AC-480F-BECB-4FDC5C59E5AD}" srcOrd="12" destOrd="0" presId="urn:microsoft.com/office/officeart/2016/7/layout/RepeatingBendingProcessNew"/>
    <dgm:cxn modelId="{2080F458-F4F9-4F91-8BAD-748287C9B67D}" type="presParOf" srcId="{16D861E4-8DD3-458D-961D-461B7E635343}" destId="{205CC2AA-6473-4926-8679-DF96F7416AC2}" srcOrd="13" destOrd="0" presId="urn:microsoft.com/office/officeart/2016/7/layout/RepeatingBendingProcessNew"/>
    <dgm:cxn modelId="{39F97431-755A-47B6-8E96-A4BF56F88A79}" type="presParOf" srcId="{205CC2AA-6473-4926-8679-DF96F7416AC2}" destId="{5D4816AC-971E-407A-B58D-3DE30DA1F779}" srcOrd="0" destOrd="0" presId="urn:microsoft.com/office/officeart/2016/7/layout/RepeatingBendingProcessNew"/>
    <dgm:cxn modelId="{737E364C-3FF2-424E-9E7E-C592107F31BC}" type="presParOf" srcId="{16D861E4-8DD3-458D-961D-461B7E635343}" destId="{6699EB2A-2393-4E58-AFE4-0E0261952289}" srcOrd="14" destOrd="0" presId="urn:microsoft.com/office/officeart/2016/7/layout/RepeatingBendingProcessNew"/>
    <dgm:cxn modelId="{913E61EE-65AE-479F-AC34-15E5664ABBEF}" type="presParOf" srcId="{16D861E4-8DD3-458D-961D-461B7E635343}" destId="{3E26FB86-FE0B-4DBA-B5E8-5E92978E179B}" srcOrd="15" destOrd="0" presId="urn:microsoft.com/office/officeart/2016/7/layout/RepeatingBendingProcessNew"/>
    <dgm:cxn modelId="{D9164AE3-F654-43AE-8D45-FE14C0C6DA7B}" type="presParOf" srcId="{3E26FB86-FE0B-4DBA-B5E8-5E92978E179B}" destId="{D46CCD41-D02A-4BBD-B0FC-F260B6E611B7}" srcOrd="0" destOrd="0" presId="urn:microsoft.com/office/officeart/2016/7/layout/RepeatingBendingProcessNew"/>
    <dgm:cxn modelId="{31B111CF-7F88-4736-814F-61A6E9DC54D4}" type="presParOf" srcId="{16D861E4-8DD3-458D-961D-461B7E635343}" destId="{D884574D-ECBD-4F88-B283-3225ED3F2D52}" srcOrd="16"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EAD6F-6829-4113-B034-AA8A584D516E}">
      <dsp:nvSpPr>
        <dsp:cNvPr id="0" name=""/>
        <dsp:cNvSpPr/>
      </dsp:nvSpPr>
      <dsp:spPr>
        <a:xfrm>
          <a:off x="0" y="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E9AE17-857B-4E2F-88E1-12DB8AB54BE6}">
      <dsp:nvSpPr>
        <dsp:cNvPr id="0" name=""/>
        <dsp:cNvSpPr/>
      </dsp:nvSpPr>
      <dsp:spPr>
        <a:xfrm>
          <a:off x="0" y="0"/>
          <a:ext cx="1258342" cy="553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ZA" sz="2000" b="1" kern="1200"/>
            <a:t>Mockups of Key Views</a:t>
          </a:r>
          <a:r>
            <a:rPr lang="en-ZA" sz="2000" kern="1200"/>
            <a:t>:</a:t>
          </a:r>
          <a:endParaRPr lang="en-US" sz="2000" kern="1200"/>
        </a:p>
      </dsp:txBody>
      <dsp:txXfrm>
        <a:off x="0" y="0"/>
        <a:ext cx="1258342" cy="5530735"/>
      </dsp:txXfrm>
    </dsp:sp>
    <dsp:sp modelId="{53FCF247-E193-4786-BD43-D1BB6303134E}">
      <dsp:nvSpPr>
        <dsp:cNvPr id="0" name=""/>
        <dsp:cNvSpPr/>
      </dsp:nvSpPr>
      <dsp:spPr>
        <a:xfrm>
          <a:off x="1352718" y="65015"/>
          <a:ext cx="4938995" cy="130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ZA" sz="3700" kern="1200"/>
            <a:t>User Registration View</a:t>
          </a:r>
          <a:endParaRPr lang="en-US" sz="3700" kern="1200"/>
        </a:p>
      </dsp:txBody>
      <dsp:txXfrm>
        <a:off x="1352718" y="65015"/>
        <a:ext cx="4938995" cy="1300316"/>
      </dsp:txXfrm>
    </dsp:sp>
    <dsp:sp modelId="{110A8136-6106-4535-B1DE-4C30FD966C2E}">
      <dsp:nvSpPr>
        <dsp:cNvPr id="0" name=""/>
        <dsp:cNvSpPr/>
      </dsp:nvSpPr>
      <dsp:spPr>
        <a:xfrm>
          <a:off x="1258342" y="1365332"/>
          <a:ext cx="5033371"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669902-47F2-4A5B-98BF-374166777FE2}">
      <dsp:nvSpPr>
        <dsp:cNvPr id="0" name=""/>
        <dsp:cNvSpPr/>
      </dsp:nvSpPr>
      <dsp:spPr>
        <a:xfrm>
          <a:off x="1352718" y="1430348"/>
          <a:ext cx="4938995" cy="130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ZA" sz="3700" kern="1200"/>
            <a:t>Product Listing View</a:t>
          </a:r>
          <a:endParaRPr lang="en-US" sz="3700" kern="1200"/>
        </a:p>
      </dsp:txBody>
      <dsp:txXfrm>
        <a:off x="1352718" y="1430348"/>
        <a:ext cx="4938995" cy="1300316"/>
      </dsp:txXfrm>
    </dsp:sp>
    <dsp:sp modelId="{E7B9189D-1781-4EE7-8C5F-B43DAFACBB26}">
      <dsp:nvSpPr>
        <dsp:cNvPr id="0" name=""/>
        <dsp:cNvSpPr/>
      </dsp:nvSpPr>
      <dsp:spPr>
        <a:xfrm>
          <a:off x="1258342" y="2730665"/>
          <a:ext cx="5033371"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E6BCB-CD08-40DF-BF24-F4CC9AFA0B7D}">
      <dsp:nvSpPr>
        <dsp:cNvPr id="0" name=""/>
        <dsp:cNvSpPr/>
      </dsp:nvSpPr>
      <dsp:spPr>
        <a:xfrm>
          <a:off x="1352718" y="2795681"/>
          <a:ext cx="4938995" cy="130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ZA" sz="3700" kern="1200"/>
            <a:t>Checkout View</a:t>
          </a:r>
          <a:endParaRPr lang="en-US" sz="3700" kern="1200"/>
        </a:p>
      </dsp:txBody>
      <dsp:txXfrm>
        <a:off x="1352718" y="2795681"/>
        <a:ext cx="4938995" cy="1300316"/>
      </dsp:txXfrm>
    </dsp:sp>
    <dsp:sp modelId="{4A976E61-ADF3-4974-A8C6-1FA4126036D2}">
      <dsp:nvSpPr>
        <dsp:cNvPr id="0" name=""/>
        <dsp:cNvSpPr/>
      </dsp:nvSpPr>
      <dsp:spPr>
        <a:xfrm>
          <a:off x="1258342" y="4095998"/>
          <a:ext cx="5033371"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3F494-A5AD-4991-B8DA-AD164C4175E3}">
      <dsp:nvSpPr>
        <dsp:cNvPr id="0" name=""/>
        <dsp:cNvSpPr/>
      </dsp:nvSpPr>
      <dsp:spPr>
        <a:xfrm>
          <a:off x="1352718" y="4161013"/>
          <a:ext cx="4938995" cy="130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ZA" sz="3700" kern="1200"/>
            <a:t>Order History View</a:t>
          </a:r>
          <a:endParaRPr lang="en-US" sz="3700" kern="1200"/>
        </a:p>
      </dsp:txBody>
      <dsp:txXfrm>
        <a:off x="1352718" y="4161013"/>
        <a:ext cx="4938995" cy="1300316"/>
      </dsp:txXfrm>
    </dsp:sp>
    <dsp:sp modelId="{70F14FC8-2799-4DF7-8A3C-612648864A3B}">
      <dsp:nvSpPr>
        <dsp:cNvPr id="0" name=""/>
        <dsp:cNvSpPr/>
      </dsp:nvSpPr>
      <dsp:spPr>
        <a:xfrm>
          <a:off x="1258342" y="5461330"/>
          <a:ext cx="5033371"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33A3D-F26D-4A88-B239-3FE0BB1D6F6E}">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9113C38F-CD43-4781-AAEE-B22FD533C5FD}">
      <dsp:nvSpPr>
        <dsp:cNvPr id="0" name=""/>
        <dsp:cNvSpPr/>
      </dsp:nvSpPr>
      <dsp:spPr>
        <a:xfrm>
          <a:off x="748607" y="2795"/>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Phase 1: Planning &amp; Design (2024-09-16 to 2024-09-19)</a:t>
          </a:r>
          <a:endParaRPr lang="en-US" sz="1700" kern="1200"/>
        </a:p>
      </dsp:txBody>
      <dsp:txXfrm>
        <a:off x="748607" y="2795"/>
        <a:ext cx="1922896" cy="1153737"/>
      </dsp:txXfrm>
    </dsp:sp>
    <dsp:sp modelId="{87338C6D-74D3-4351-AB03-B23A8174AB94}">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EDB40F82-964C-4E2A-B69B-AA9EF281A560}">
      <dsp:nvSpPr>
        <dsp:cNvPr id="0" name=""/>
        <dsp:cNvSpPr/>
      </dsp:nvSpPr>
      <dsp:spPr>
        <a:xfrm>
          <a:off x="3113770" y="2795"/>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0" i="0" kern="1200" baseline="0"/>
            <a:t>Define scope, create user stories, and design.</a:t>
          </a:r>
          <a:endParaRPr lang="en-US" sz="1700" kern="1200"/>
        </a:p>
      </dsp:txBody>
      <dsp:txXfrm>
        <a:off x="3113770" y="2795"/>
        <a:ext cx="1922896" cy="1153737"/>
      </dsp:txXfrm>
    </dsp:sp>
    <dsp:sp modelId="{C96F4B6D-BA72-4A58-8A6A-C572401F335F}">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6A04E1FE-ADDC-488C-B8FF-57B7724AA6DC}">
      <dsp:nvSpPr>
        <dsp:cNvPr id="0" name=""/>
        <dsp:cNvSpPr/>
      </dsp:nvSpPr>
      <dsp:spPr>
        <a:xfrm>
          <a:off x="5478933" y="2795"/>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Phase 2: Development (2024-09-23 to 2024-10-14)</a:t>
          </a:r>
          <a:endParaRPr lang="en-US" sz="1700" kern="1200"/>
        </a:p>
      </dsp:txBody>
      <dsp:txXfrm>
        <a:off x="5478933" y="2795"/>
        <a:ext cx="1922896" cy="1153737"/>
      </dsp:txXfrm>
    </dsp:sp>
    <dsp:sp modelId="{0EEDB9CD-FEA2-43E4-BB39-03BE9386B25A}">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73FE95EA-92C4-4646-AD89-F37B953BF973}">
      <dsp:nvSpPr>
        <dsp:cNvPr id="0" name=""/>
        <dsp:cNvSpPr/>
      </dsp:nvSpPr>
      <dsp:spPr>
        <a:xfrm>
          <a:off x="7844095" y="2795"/>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0" i="0" kern="1200" baseline="0"/>
            <a:t>Frontend and backend development.</a:t>
          </a:r>
          <a:endParaRPr lang="en-US" sz="1700" kern="1200"/>
        </a:p>
      </dsp:txBody>
      <dsp:txXfrm>
        <a:off x="7844095" y="2795"/>
        <a:ext cx="1922896" cy="1153737"/>
      </dsp:txXfrm>
    </dsp:sp>
    <dsp:sp modelId="{CC04B9BB-2E9D-42C6-9036-96ECDBAB3E88}">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FBE9BB0C-0118-4E84-89DF-D5104C1AA79D}">
      <dsp:nvSpPr>
        <dsp:cNvPr id="0" name=""/>
        <dsp:cNvSpPr/>
      </dsp:nvSpPr>
      <dsp:spPr>
        <a:xfrm>
          <a:off x="748607" y="1598800"/>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Phase 3: Testing (2024-10-12 to 2024-10-14)</a:t>
          </a:r>
          <a:endParaRPr lang="en-US" sz="1700" kern="1200"/>
        </a:p>
      </dsp:txBody>
      <dsp:txXfrm>
        <a:off x="748607" y="1598800"/>
        <a:ext cx="1922896" cy="1153737"/>
      </dsp:txXfrm>
    </dsp:sp>
    <dsp:sp modelId="{E0C8E3F1-556F-4EC8-9E90-7F8445013636}">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0A90B0F4-74D0-48D4-8DFD-077AB6435A06}">
      <dsp:nvSpPr>
        <dsp:cNvPr id="0" name=""/>
        <dsp:cNvSpPr/>
      </dsp:nvSpPr>
      <dsp:spPr>
        <a:xfrm>
          <a:off x="3113770" y="1598800"/>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0" i="0" kern="1200" baseline="0"/>
            <a:t>Unit and integration testing.</a:t>
          </a:r>
          <a:endParaRPr lang="en-US" sz="1700" kern="1200"/>
        </a:p>
      </dsp:txBody>
      <dsp:txXfrm>
        <a:off x="3113770" y="1598800"/>
        <a:ext cx="1922896" cy="1153737"/>
      </dsp:txXfrm>
    </dsp:sp>
    <dsp:sp modelId="{205CC2AA-6473-4926-8679-DF96F7416AC2}">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54C9FC69-C5AC-480F-BECB-4FDC5C59E5AD}">
      <dsp:nvSpPr>
        <dsp:cNvPr id="0" name=""/>
        <dsp:cNvSpPr/>
      </dsp:nvSpPr>
      <dsp:spPr>
        <a:xfrm>
          <a:off x="5478933" y="1598800"/>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Phase 4: Deployment (2024-10-15 to 2024-10-16)</a:t>
          </a:r>
          <a:endParaRPr lang="en-US" sz="1700" kern="1200"/>
        </a:p>
      </dsp:txBody>
      <dsp:txXfrm>
        <a:off x="5478933" y="1598800"/>
        <a:ext cx="1922896" cy="1153737"/>
      </dsp:txXfrm>
    </dsp:sp>
    <dsp:sp modelId="{3E26FB86-FE0B-4DBA-B5E8-5E92978E179B}">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6699EB2A-2393-4E58-AFE4-0E0261952289}">
      <dsp:nvSpPr>
        <dsp:cNvPr id="0" name=""/>
        <dsp:cNvSpPr/>
      </dsp:nvSpPr>
      <dsp:spPr>
        <a:xfrm>
          <a:off x="7844095" y="1598800"/>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0" i="0" kern="1200" baseline="0"/>
            <a:t>Launch the application.</a:t>
          </a:r>
          <a:endParaRPr lang="en-US" sz="1700" kern="1200"/>
        </a:p>
      </dsp:txBody>
      <dsp:txXfrm>
        <a:off x="7844095" y="1598800"/>
        <a:ext cx="1922896" cy="1153737"/>
      </dsp:txXfrm>
    </dsp:sp>
    <dsp:sp modelId="{D884574D-ECBD-4F88-B283-3225ED3F2D52}">
      <dsp:nvSpPr>
        <dsp:cNvPr id="0" name=""/>
        <dsp:cNvSpPr/>
      </dsp:nvSpPr>
      <dsp:spPr>
        <a:xfrm>
          <a:off x="748607" y="3194804"/>
          <a:ext cx="1922896" cy="115373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Phase 5: Post-Launch Support (Ongoing)</a:t>
          </a:r>
          <a:r>
            <a:rPr lang="en-US" sz="1700" b="0" i="0" kern="1200" baseline="0"/>
            <a:t> </a:t>
          </a:r>
          <a:endParaRPr lang="en-US" sz="1700" kern="1200"/>
        </a:p>
      </dsp:txBody>
      <dsp:txXfrm>
        <a:off x="748607" y="3194804"/>
        <a:ext cx="1922896" cy="1153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C77C-A953-60DF-F536-CB3B0C8EA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AA044DFC-00DE-F92D-EEE4-A187160A9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61A636C-7003-9DF4-B3DB-9A0B78F6BC9E}"/>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5" name="Footer Placeholder 4">
            <a:extLst>
              <a:ext uri="{FF2B5EF4-FFF2-40B4-BE49-F238E27FC236}">
                <a16:creationId xmlns:a16="http://schemas.microsoft.com/office/drawing/2014/main" id="{57526CF6-C0B7-F9FD-52BA-F974A5A63C9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8F4712C-6CFF-1837-7F88-2B4739DAEF59}"/>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72648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01F8-AE0A-4644-D7B0-322B2467F794}"/>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61A227AE-24E9-243E-5176-21B99CBF34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B582F9E-3A9C-B89C-C658-3ED28DBB5AED}"/>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5" name="Footer Placeholder 4">
            <a:extLst>
              <a:ext uri="{FF2B5EF4-FFF2-40B4-BE49-F238E27FC236}">
                <a16:creationId xmlns:a16="http://schemas.microsoft.com/office/drawing/2014/main" id="{2DAD32D4-5FE7-5D56-61F3-C4F1F92D222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4F471F3-5138-9E59-C9F4-DED270AF7819}"/>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152301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99DBD5-F629-2B94-48EF-05414326D7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EA1CD633-8B88-8865-3E48-3E095664BB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61E846B-0574-126D-DA52-5EEEFCA9B2BF}"/>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5" name="Footer Placeholder 4">
            <a:extLst>
              <a:ext uri="{FF2B5EF4-FFF2-40B4-BE49-F238E27FC236}">
                <a16:creationId xmlns:a16="http://schemas.microsoft.com/office/drawing/2014/main" id="{20FC088A-BCB8-91F8-5485-E345A7A473E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E27D05C-1875-B631-FE3C-57CDAC4D7C06}"/>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101478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F30D0-F57C-E893-8EFC-555B7403AA1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652AB14-7808-BC9C-F9C2-CAFF04E7C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DF42747-F7BF-846E-FD57-4F0878657B12}"/>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5" name="Footer Placeholder 4">
            <a:extLst>
              <a:ext uri="{FF2B5EF4-FFF2-40B4-BE49-F238E27FC236}">
                <a16:creationId xmlns:a16="http://schemas.microsoft.com/office/drawing/2014/main" id="{3F402287-5BF2-7112-9DB4-E334C64EDA6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B403A71-D040-AEE5-44F7-065D4D2E6823}"/>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4066542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AB09-6B86-55F6-CF95-8FFA53DDDD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022A1683-4205-4F40-BC3A-828AACC4EB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1AF4F2-4A5A-FD60-5402-A3238635F3BE}"/>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5" name="Footer Placeholder 4">
            <a:extLst>
              <a:ext uri="{FF2B5EF4-FFF2-40B4-BE49-F238E27FC236}">
                <a16:creationId xmlns:a16="http://schemas.microsoft.com/office/drawing/2014/main" id="{DEA0103F-CE0A-CF0B-1C06-ABCD6DC8BE0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846C0B8-40EF-65B0-11A4-A99D847D3BE9}"/>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3421327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D955-5EA4-3A68-FE50-5C5D33740FC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73B0EDA-6BDA-DBFA-F20A-C141C95721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F63D657E-B5FE-321B-A686-09EBB36788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C46BF3C-80EF-684C-83E5-B6EEDD242682}"/>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6" name="Footer Placeholder 5">
            <a:extLst>
              <a:ext uri="{FF2B5EF4-FFF2-40B4-BE49-F238E27FC236}">
                <a16:creationId xmlns:a16="http://schemas.microsoft.com/office/drawing/2014/main" id="{8EE6636A-3835-DB8B-34E7-06538B8CE0A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4B181D1-7FD8-BF29-9565-16D679CA5DFF}"/>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244286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8C438-5E7B-4EB7-E7C9-CD5B90FCA707}"/>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EC8F5B5-F0C1-A6A1-B0EE-083141F945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4EA2A9-CDC0-511C-91FB-AD194C7C4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47B059A7-E053-4D33-D841-7DE1372228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D7597D-8B46-D7C5-0931-70BFDC1A6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A7FFDD3D-CE96-C6AE-4EEB-7FD5040022A0}"/>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8" name="Footer Placeholder 7">
            <a:extLst>
              <a:ext uri="{FF2B5EF4-FFF2-40B4-BE49-F238E27FC236}">
                <a16:creationId xmlns:a16="http://schemas.microsoft.com/office/drawing/2014/main" id="{F9D20E9B-CC15-0099-AC2E-A24EA4783936}"/>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60C9E89-D74A-E28D-091F-7BDB6C865953}"/>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2293178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0657-201B-2A3E-8638-A0727AE824CD}"/>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22F9DD52-29C0-66E8-B26F-ED12DEBC56CA}"/>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4" name="Footer Placeholder 3">
            <a:extLst>
              <a:ext uri="{FF2B5EF4-FFF2-40B4-BE49-F238E27FC236}">
                <a16:creationId xmlns:a16="http://schemas.microsoft.com/office/drawing/2014/main" id="{DB2ECC86-AF68-2ABA-A897-755A115E15FE}"/>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EB575D77-EED3-BC5C-4069-E3CEC7CB2AFA}"/>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1026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18E938-5FF5-86A2-6CFF-11280B2DD6E0}"/>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3" name="Footer Placeholder 2">
            <a:extLst>
              <a:ext uri="{FF2B5EF4-FFF2-40B4-BE49-F238E27FC236}">
                <a16:creationId xmlns:a16="http://schemas.microsoft.com/office/drawing/2014/main" id="{A46E906C-283A-C324-707A-C53EDD55B35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2CF460FD-6326-D830-4AA9-556979D54558}"/>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3145791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3773-99ED-3DD2-1236-F72942634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75693DD3-01DB-4C10-65DC-A57D1B515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EE7E9E3C-61E5-BA73-3CC9-3DBCDA957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B7BE9-520C-20D6-34FA-D7FA27D11F81}"/>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6" name="Footer Placeholder 5">
            <a:extLst>
              <a:ext uri="{FF2B5EF4-FFF2-40B4-BE49-F238E27FC236}">
                <a16:creationId xmlns:a16="http://schemas.microsoft.com/office/drawing/2014/main" id="{ECAECAB2-B689-AE86-96BA-1E57C005EFB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0D40B38-E9C3-F812-6366-BBB4ED7530B2}"/>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33190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5A20-BA44-D4B8-6F31-BB3F9EB1A2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0D80A98D-F665-925D-7EC3-D1D2E2437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D1F078C3-5B01-E244-544F-A006DE847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20C65E-D9FA-4811-3B45-2B9D83DDCB5D}"/>
              </a:ext>
            </a:extLst>
          </p:cNvPr>
          <p:cNvSpPr>
            <a:spLocks noGrp="1"/>
          </p:cNvSpPr>
          <p:nvPr>
            <p:ph type="dt" sz="half" idx="10"/>
          </p:nvPr>
        </p:nvSpPr>
        <p:spPr/>
        <p:txBody>
          <a:bodyPr/>
          <a:lstStyle/>
          <a:p>
            <a:fld id="{D4BF230E-8E96-4BEE-94DF-AAC12E2B37CE}" type="datetimeFigureOut">
              <a:rPr lang="en-ZA" smtClean="0"/>
              <a:t>2024/09/24</a:t>
            </a:fld>
            <a:endParaRPr lang="en-ZA"/>
          </a:p>
        </p:txBody>
      </p:sp>
      <p:sp>
        <p:nvSpPr>
          <p:cNvPr id="6" name="Footer Placeholder 5">
            <a:extLst>
              <a:ext uri="{FF2B5EF4-FFF2-40B4-BE49-F238E27FC236}">
                <a16:creationId xmlns:a16="http://schemas.microsoft.com/office/drawing/2014/main" id="{EF798511-5F7E-1D45-0E80-D281D6B19A5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C42F13F-04D1-3952-CE51-60D5DA6221A3}"/>
              </a:ext>
            </a:extLst>
          </p:cNvPr>
          <p:cNvSpPr>
            <a:spLocks noGrp="1"/>
          </p:cNvSpPr>
          <p:nvPr>
            <p:ph type="sldNum" sz="quarter" idx="12"/>
          </p:nvPr>
        </p:nvSpPr>
        <p:spPr/>
        <p:txBody>
          <a:bodyPr/>
          <a:lstStyle/>
          <a:p>
            <a:fld id="{3952033F-7173-4AB9-B7FE-4996BF48F0DE}" type="slidenum">
              <a:rPr lang="en-ZA" smtClean="0"/>
              <a:t>‹#›</a:t>
            </a:fld>
            <a:endParaRPr lang="en-ZA"/>
          </a:p>
        </p:txBody>
      </p:sp>
    </p:spTree>
    <p:extLst>
      <p:ext uri="{BB962C8B-B14F-4D97-AF65-F5344CB8AC3E}">
        <p14:creationId xmlns:p14="http://schemas.microsoft.com/office/powerpoint/2010/main" val="207798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F20B98-149F-AD36-2476-95F792C12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3A14505-9202-F8E5-D216-BF4E9A830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F7C3686-EFFC-28C6-6390-853F0EF107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BF230E-8E96-4BEE-94DF-AAC12E2B37CE}" type="datetimeFigureOut">
              <a:rPr lang="en-ZA" smtClean="0"/>
              <a:t>2024/09/24</a:t>
            </a:fld>
            <a:endParaRPr lang="en-ZA"/>
          </a:p>
        </p:txBody>
      </p:sp>
      <p:sp>
        <p:nvSpPr>
          <p:cNvPr id="5" name="Footer Placeholder 4">
            <a:extLst>
              <a:ext uri="{FF2B5EF4-FFF2-40B4-BE49-F238E27FC236}">
                <a16:creationId xmlns:a16="http://schemas.microsoft.com/office/drawing/2014/main" id="{309626CE-359F-1607-CCF5-DCA31769E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D9A72FBD-D8D9-E32D-388A-9F77CAEC20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52033F-7173-4AB9-B7FE-4996BF48F0DE}" type="slidenum">
              <a:rPr lang="en-ZA" smtClean="0"/>
              <a:t>‹#›</a:t>
            </a:fld>
            <a:endParaRPr lang="en-ZA"/>
          </a:p>
        </p:txBody>
      </p:sp>
    </p:spTree>
    <p:extLst>
      <p:ext uri="{BB962C8B-B14F-4D97-AF65-F5344CB8AC3E}">
        <p14:creationId xmlns:p14="http://schemas.microsoft.com/office/powerpoint/2010/main" val="3151653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4.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ACF819-0888-6BDA-D937-8457D54A24ED}"/>
              </a:ext>
            </a:extLst>
          </p:cNvPr>
          <p:cNvSpPr>
            <a:spLocks noGrp="1"/>
          </p:cNvSpPr>
          <p:nvPr>
            <p:ph type="ctrTitle"/>
          </p:nvPr>
        </p:nvSpPr>
        <p:spPr>
          <a:xfrm>
            <a:off x="3880430" y="583345"/>
            <a:ext cx="7160357" cy="4164820"/>
          </a:xfrm>
        </p:spPr>
        <p:txBody>
          <a:bodyPr anchor="t">
            <a:normAutofit/>
          </a:bodyPr>
          <a:lstStyle/>
          <a:p>
            <a:pPr algn="r"/>
            <a:r>
              <a:rPr lang="en-ZA" sz="8000" b="1" dirty="0">
                <a:solidFill>
                  <a:srgbClr val="FFFFFF"/>
                </a:solidFill>
              </a:rPr>
              <a:t>LaxStore</a:t>
            </a:r>
            <a:br>
              <a:rPr lang="en-ZA" sz="8000" dirty="0">
                <a:solidFill>
                  <a:srgbClr val="FFFFFF"/>
                </a:solidFill>
              </a:rPr>
            </a:br>
            <a:r>
              <a:rPr lang="en-ZA" sz="4000" b="0" i="0" u="none" strike="noStrike" baseline="0" dirty="0">
                <a:solidFill>
                  <a:srgbClr val="FFFFFF"/>
                </a:solidFill>
                <a:latin typeface="Blackadder ITC" panose="04020505051007020D02" pitchFamily="82" charset="0"/>
              </a:rPr>
              <a:t>Streetwear at its finest</a:t>
            </a:r>
            <a:endParaRPr lang="en-ZA" sz="8000" dirty="0">
              <a:solidFill>
                <a:srgbClr val="FFFFFF"/>
              </a:solidFill>
            </a:endParaRPr>
          </a:p>
        </p:txBody>
      </p:sp>
      <p:sp>
        <p:nvSpPr>
          <p:cNvPr id="3" name="Subtitle 2">
            <a:extLst>
              <a:ext uri="{FF2B5EF4-FFF2-40B4-BE49-F238E27FC236}">
                <a16:creationId xmlns:a16="http://schemas.microsoft.com/office/drawing/2014/main" id="{D9E535E2-1036-2DD5-C82E-F6EE26F3E545}"/>
              </a:ext>
            </a:extLst>
          </p:cNvPr>
          <p:cNvSpPr>
            <a:spLocks noGrp="1"/>
          </p:cNvSpPr>
          <p:nvPr>
            <p:ph type="subTitle" idx="1"/>
          </p:nvPr>
        </p:nvSpPr>
        <p:spPr>
          <a:xfrm>
            <a:off x="1208228" y="5636680"/>
            <a:ext cx="8595528" cy="840320"/>
          </a:xfrm>
        </p:spPr>
        <p:txBody>
          <a:bodyPr>
            <a:normAutofit/>
          </a:bodyPr>
          <a:lstStyle/>
          <a:p>
            <a:pPr algn="l"/>
            <a:r>
              <a:rPr lang="en-ZA" sz="1600" b="0" i="0" u="none" strike="noStrike" baseline="0" dirty="0">
                <a:solidFill>
                  <a:srgbClr val="FFFFFF"/>
                </a:solidFill>
                <a:latin typeface="Blackadder ITC" panose="04020505051007020D02" pitchFamily="82" charset="0"/>
              </a:rPr>
              <a:t>     </a:t>
            </a:r>
            <a:r>
              <a:rPr lang="en-ZA" sz="1600" dirty="0">
                <a:solidFill>
                  <a:srgbClr val="FFFFFF"/>
                </a:solidFill>
              </a:rPr>
              <a:t>-Vhugala Mutshembele-</a:t>
            </a:r>
          </a:p>
          <a:p>
            <a:pPr algn="l"/>
            <a:fld id="{2A5CAD43-ADD6-44A5-8A64-D9D643405FB9}" type="datetime2">
              <a:rPr lang="en-ZA" sz="1600">
                <a:solidFill>
                  <a:srgbClr val="FFFFFF"/>
                </a:solidFill>
              </a:rPr>
              <a:pPr algn="l"/>
              <a:t>Tuesday, 24 September 2024</a:t>
            </a:fld>
            <a:endParaRPr lang="en-ZA" sz="1600" dirty="0">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11" name="Picture 10" descr="A black background with white text&#10;&#10;Description automatically generated">
            <a:extLst>
              <a:ext uri="{FF2B5EF4-FFF2-40B4-BE49-F238E27FC236}">
                <a16:creationId xmlns:a16="http://schemas.microsoft.com/office/drawing/2014/main" id="{64FF40BB-7469-FBB9-0865-E6A98E894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665" y="2140043"/>
            <a:ext cx="5715000" cy="5715000"/>
          </a:xfrm>
          <a:prstGeom prst="rect">
            <a:avLst/>
          </a:prstGeom>
        </p:spPr>
      </p:pic>
      <p:pic>
        <p:nvPicPr>
          <p:cNvPr id="35" name="Audio 34">
            <a:hlinkClick r:id="" action="ppaction://media"/>
            <a:extLst>
              <a:ext uri="{FF2B5EF4-FFF2-40B4-BE49-F238E27FC236}">
                <a16:creationId xmlns:a16="http://schemas.microsoft.com/office/drawing/2014/main" id="{72D814C8-0F02-107F-52A1-3BF5A16E54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7654483"/>
      </p:ext>
    </p:extLst>
  </p:cSld>
  <p:clrMapOvr>
    <a:masterClrMapping/>
  </p:clrMapOvr>
  <mc:AlternateContent xmlns:mc="http://schemas.openxmlformats.org/markup-compatibility/2006">
    <mc:Choice xmlns:p14="http://schemas.microsoft.com/office/powerpoint/2010/main" Requires="p14">
      <p:transition spd="slow" p14:dur="2000" advTm="7184"/>
    </mc:Choice>
    <mc:Fallback>
      <p:transition spd="slow" advTm="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9" name="Group 28">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4" name="Freeform: Shape 13">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DFB23260-F1F7-5205-5AB1-3B3F02372E24}"/>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a:solidFill>
                  <a:schemeClr val="tx2"/>
                </a:solidFill>
                <a:latin typeface="+mj-lt"/>
                <a:ea typeface="+mj-ea"/>
                <a:cs typeface="+mj-cs"/>
              </a:rPr>
              <a:t>Conclusion</a:t>
            </a:r>
          </a:p>
        </p:txBody>
      </p:sp>
      <p:sp>
        <p:nvSpPr>
          <p:cNvPr id="4" name="Rectangle 1">
            <a:extLst>
              <a:ext uri="{FF2B5EF4-FFF2-40B4-BE49-F238E27FC236}">
                <a16:creationId xmlns:a16="http://schemas.microsoft.com/office/drawing/2014/main" id="{8D229BA7-0E94-35F8-16AA-A842013DC5B6}"/>
              </a:ext>
            </a:extLst>
          </p:cNvPr>
          <p:cNvSpPr>
            <a:spLocks noGrp="1" noChangeArrowheads="1"/>
          </p:cNvSpPr>
          <p:nvPr>
            <p:ph type="body" idx="1"/>
          </p:nvPr>
        </p:nvSpPr>
        <p:spPr bwMode="auto">
          <a:xfrm>
            <a:off x="3045368" y="4160126"/>
            <a:ext cx="6105194" cy="68207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ctr" fontAlgn="base">
              <a:spcAft>
                <a:spcPct val="0"/>
              </a:spcAft>
              <a:buClrTx/>
              <a:buSzTx/>
              <a:tabLst/>
            </a:pPr>
            <a:r>
              <a:rPr kumimoji="0" lang="en-US" altLang="en-US" sz="1100" b="1" i="0" u="none" strike="noStrike" kern="1200" cap="none" normalizeH="0" baseline="0">
                <a:ln>
                  <a:noFill/>
                </a:ln>
                <a:solidFill>
                  <a:schemeClr val="tx2"/>
                </a:solidFill>
                <a:effectLst/>
                <a:latin typeface="+mn-lt"/>
                <a:ea typeface="+mn-ea"/>
                <a:cs typeface="+mn-cs"/>
              </a:rPr>
              <a:t>LaxStore's Vision</a:t>
            </a:r>
            <a:r>
              <a:rPr kumimoji="0" lang="en-US" altLang="en-US" sz="1100" b="0" i="0" u="none" strike="noStrike" kern="1200" cap="none" normalizeH="0" baseline="0">
                <a:ln>
                  <a:noFill/>
                </a:ln>
                <a:solidFill>
                  <a:schemeClr val="tx2"/>
                </a:solidFill>
                <a:effectLst/>
                <a:latin typeface="+mn-lt"/>
                <a:ea typeface="+mn-ea"/>
                <a:cs typeface="+mn-cs"/>
              </a:rPr>
              <a:t>: To create a unique and secure shopping experience for streetwear enthusiasts.</a:t>
            </a:r>
          </a:p>
          <a:p>
            <a:pPr marR="0" lvl="0" algn="ctr" fontAlgn="base">
              <a:spcAft>
                <a:spcPct val="0"/>
              </a:spcAft>
              <a:buClrTx/>
              <a:buSzTx/>
              <a:tabLst/>
            </a:pPr>
            <a:r>
              <a:rPr kumimoji="0" lang="en-US" altLang="en-US" sz="1100" b="1" i="0" u="none" strike="noStrike" kern="1200" cap="none" normalizeH="0" baseline="0">
                <a:ln>
                  <a:noFill/>
                </a:ln>
                <a:solidFill>
                  <a:schemeClr val="tx2"/>
                </a:solidFill>
                <a:effectLst/>
                <a:latin typeface="+mn-lt"/>
                <a:ea typeface="+mn-ea"/>
                <a:cs typeface="+mn-cs"/>
              </a:rPr>
              <a:t>Future Steps</a:t>
            </a:r>
            <a:r>
              <a:rPr kumimoji="0" lang="en-US" altLang="en-US" sz="1100" b="0" i="0" u="none" strike="noStrike" kern="1200" cap="none" normalizeH="0" baseline="0">
                <a:ln>
                  <a:noFill/>
                </a:ln>
                <a:solidFill>
                  <a:schemeClr val="tx2"/>
                </a:solidFill>
                <a:effectLst/>
                <a:latin typeface="+mn-lt"/>
                <a:ea typeface="+mn-ea"/>
                <a:cs typeface="+mn-cs"/>
              </a:rPr>
              <a:t>: Continue to enhance features and gather user feedback for improvement. </a:t>
            </a:r>
          </a:p>
        </p:txBody>
      </p:sp>
      <p:pic>
        <p:nvPicPr>
          <p:cNvPr id="5" name="Audio 4">
            <a:hlinkClick r:id="" action="ppaction://media"/>
            <a:extLst>
              <a:ext uri="{FF2B5EF4-FFF2-40B4-BE49-F238E27FC236}">
                <a16:creationId xmlns:a16="http://schemas.microsoft.com/office/drawing/2014/main" id="{99AA7C41-700B-F476-1B0D-B7C9CEEB2C6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117459"/>
      </p:ext>
    </p:extLst>
  </p:cSld>
  <p:clrMapOvr>
    <a:masterClrMapping/>
  </p:clrMapOvr>
  <mc:AlternateContent xmlns:mc="http://schemas.openxmlformats.org/markup-compatibility/2006">
    <mc:Choice xmlns:p14="http://schemas.microsoft.com/office/powerpoint/2010/main" Requires="p14">
      <p:transition spd="slow" p14:dur="2000" advTm="14636"/>
    </mc:Choice>
    <mc:Fallback>
      <p:transition spd="slow" advTm="14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9302203C-9660-87A5-1B19-73616B3D8CA9}"/>
              </a:ext>
            </a:extLst>
          </p:cNvPr>
          <p:cNvSpPr>
            <a:spLocks noGrp="1"/>
          </p:cNvSpPr>
          <p:nvPr>
            <p:ph type="title"/>
          </p:nvPr>
        </p:nvSpPr>
        <p:spPr>
          <a:xfrm>
            <a:off x="3502731" y="1542402"/>
            <a:ext cx="5186842"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Q&amp;A</a:t>
            </a:r>
          </a:p>
        </p:txBody>
      </p:sp>
      <p:sp>
        <p:nvSpPr>
          <p:cNvPr id="3" name="Text Placeholder 2">
            <a:extLst>
              <a:ext uri="{FF2B5EF4-FFF2-40B4-BE49-F238E27FC236}">
                <a16:creationId xmlns:a16="http://schemas.microsoft.com/office/drawing/2014/main" id="{9C28916F-2982-6B22-5D08-F8BA6E1F9250}"/>
              </a:ext>
            </a:extLst>
          </p:cNvPr>
          <p:cNvSpPr>
            <a:spLocks noGrp="1"/>
          </p:cNvSpPr>
          <p:nvPr>
            <p:ph type="body" idx="1"/>
          </p:nvPr>
        </p:nvSpPr>
        <p:spPr>
          <a:xfrm>
            <a:off x="3502135" y="4001587"/>
            <a:ext cx="5188034" cy="682079"/>
          </a:xfrm>
        </p:spPr>
        <p:txBody>
          <a:bodyPr vert="horz" lIns="91440" tIns="45720" rIns="91440" bIns="45720" rtlCol="0">
            <a:normAutofit/>
          </a:bodyPr>
          <a:lstStyle/>
          <a:p>
            <a:pPr algn="ctr"/>
            <a:r>
              <a:rPr lang="en-US" kern="1200">
                <a:solidFill>
                  <a:schemeClr val="tx2"/>
                </a:solidFill>
                <a:latin typeface="+mn-lt"/>
                <a:ea typeface="+mn-ea"/>
                <a:cs typeface="+mn-cs"/>
              </a:rPr>
              <a:t>Questions &amp; Answers</a:t>
            </a: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Audio 4">
            <a:hlinkClick r:id="" action="ppaction://media"/>
            <a:extLst>
              <a:ext uri="{FF2B5EF4-FFF2-40B4-BE49-F238E27FC236}">
                <a16:creationId xmlns:a16="http://schemas.microsoft.com/office/drawing/2014/main" id="{46B93BFC-6B30-84E8-F5C7-11027AF8BE0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7128714"/>
      </p:ext>
    </p:extLst>
  </p:cSld>
  <p:clrMapOvr>
    <a:masterClrMapping/>
  </p:clrMapOvr>
  <mc:AlternateContent xmlns:mc="http://schemas.openxmlformats.org/markup-compatibility/2006">
    <mc:Choice xmlns:p14="http://schemas.microsoft.com/office/powerpoint/2010/main" Requires="p14">
      <p:transition spd="slow" p14:dur="2000" advTm="6443"/>
    </mc:Choice>
    <mc:Fallback>
      <p:transition spd="slow" advTm="6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4" name="Freeform: Shape 1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14DCD84-A907-F7A2-15C1-33A4FBE13701}"/>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Introduction</a:t>
            </a:r>
          </a:p>
        </p:txBody>
      </p:sp>
      <p:sp>
        <p:nvSpPr>
          <p:cNvPr id="4" name="Rectangle 1">
            <a:extLst>
              <a:ext uri="{FF2B5EF4-FFF2-40B4-BE49-F238E27FC236}">
                <a16:creationId xmlns:a16="http://schemas.microsoft.com/office/drawing/2014/main" id="{A10BC439-32C9-0EEE-1C24-09DDCBF28BCE}"/>
              </a:ext>
            </a:extLst>
          </p:cNvPr>
          <p:cNvSpPr>
            <a:spLocks noGrp="1" noChangeArrowheads="1"/>
          </p:cNvSpPr>
          <p:nvPr>
            <p:ph type="subTitle" idx="1"/>
          </p:nvPr>
        </p:nvSpPr>
        <p:spPr bwMode="auto">
          <a:xfrm>
            <a:off x="6172200" y="804672"/>
            <a:ext cx="5221224" cy="52303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a:ln>
                  <a:noFill/>
                </a:ln>
                <a:solidFill>
                  <a:schemeClr val="tx2"/>
                </a:solidFill>
                <a:effectLst/>
              </a:rPr>
              <a:t>Project Name</a:t>
            </a:r>
            <a:r>
              <a:rPr kumimoji="0" lang="en-US" altLang="en-US" sz="1800" b="0" i="0" u="none" strike="noStrike" cap="none" normalizeH="0" baseline="0">
                <a:ln>
                  <a:noFill/>
                </a:ln>
                <a:solidFill>
                  <a:schemeClr val="tx2"/>
                </a:solidFill>
                <a:effectLst/>
              </a:rPr>
              <a:t>: LaxStore</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a:ln>
                  <a:noFill/>
                </a:ln>
                <a:solidFill>
                  <a:schemeClr val="tx2"/>
                </a:solidFill>
                <a:effectLst/>
              </a:rPr>
              <a:t>Developer</a:t>
            </a:r>
            <a:r>
              <a:rPr kumimoji="0" lang="en-US" altLang="en-US" sz="1800" b="0" i="0" u="none" strike="noStrike" cap="none" normalizeH="0" baseline="0">
                <a:ln>
                  <a:noFill/>
                </a:ln>
                <a:solidFill>
                  <a:schemeClr val="tx2"/>
                </a:solidFill>
                <a:effectLst/>
              </a:rPr>
              <a:t>: Vhugala Mutshembele (Solo Developer)</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a:ln>
                  <a:noFill/>
                </a:ln>
                <a:solidFill>
                  <a:schemeClr val="tx2"/>
                </a:solidFill>
                <a:effectLst/>
              </a:rPr>
              <a:t>Technologies</a:t>
            </a:r>
            <a:r>
              <a:rPr kumimoji="0" lang="en-US" altLang="en-US" sz="1800" b="0" i="0" u="none" strike="noStrike" cap="none" normalizeH="0" baseline="0">
                <a:ln>
                  <a:noFill/>
                </a:ln>
                <a:solidFill>
                  <a:schemeClr val="tx2"/>
                </a:solidFill>
                <a:effectLst/>
              </a:rPr>
              <a:t>: Python, Flask, HTML5, CSS, JavaScript, SQL, APIs</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a:ln>
                  <a:noFill/>
                </a:ln>
                <a:solidFill>
                  <a:schemeClr val="tx2"/>
                </a:solidFill>
                <a:effectLst/>
              </a:rPr>
              <a:t>Status</a:t>
            </a:r>
            <a:r>
              <a:rPr kumimoji="0" lang="en-US" altLang="en-US" sz="1800" b="0" i="0" u="none" strike="noStrike" cap="none" normalizeH="0" baseline="0">
                <a:ln>
                  <a:noFill/>
                </a:ln>
                <a:solidFill>
                  <a:schemeClr val="tx2"/>
                </a:solidFill>
                <a:effectLst/>
              </a:rPr>
              <a:t>: Ongoing </a:t>
            </a:r>
          </a:p>
        </p:txBody>
      </p:sp>
      <p:pic>
        <p:nvPicPr>
          <p:cNvPr id="21" name="Audio 20">
            <a:hlinkClick r:id="" action="ppaction://media"/>
            <a:extLst>
              <a:ext uri="{FF2B5EF4-FFF2-40B4-BE49-F238E27FC236}">
                <a16:creationId xmlns:a16="http://schemas.microsoft.com/office/drawing/2014/main" id="{BDE542F9-4982-1C18-0B7F-58E2C9F8959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5350587"/>
      </p:ext>
    </p:extLst>
  </p:cSld>
  <p:clrMapOvr>
    <a:masterClrMapping/>
  </p:clrMapOvr>
  <mc:AlternateContent xmlns:mc="http://schemas.openxmlformats.org/markup-compatibility/2006">
    <mc:Choice xmlns:p14="http://schemas.microsoft.com/office/powerpoint/2010/main" Requires="p14">
      <p:transition spd="slow" p14:dur="2000" advTm="15660"/>
    </mc:Choice>
    <mc:Fallback>
      <p:transition spd="slow" advTm="1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E23776-8C62-95B0-C9EA-2BCB1D4A2EDE}"/>
              </a:ext>
            </a:extLst>
          </p:cNvPr>
          <p:cNvSpPr>
            <a:spLocks noGrp="1"/>
          </p:cNvSpPr>
          <p:nvPr>
            <p:ph type="title"/>
          </p:nvPr>
        </p:nvSpPr>
        <p:spPr>
          <a:xfrm>
            <a:off x="6234865" y="568517"/>
            <a:ext cx="5248221" cy="1067209"/>
          </a:xfrm>
        </p:spPr>
        <p:txBody>
          <a:bodyPr vert="horz" lIns="91440" tIns="45720" rIns="91440" bIns="45720" rtlCol="0" anchor="ctr">
            <a:normAutofit/>
          </a:bodyPr>
          <a:lstStyle/>
          <a:p>
            <a:r>
              <a:rPr lang="en-US" sz="4100">
                <a:solidFill>
                  <a:schemeClr val="bg1"/>
                </a:solidFill>
              </a:rPr>
              <a:t>Introduction to LaxStore</a:t>
            </a:r>
          </a:p>
        </p:txBody>
      </p:sp>
      <p:pic>
        <p:nvPicPr>
          <p:cNvPr id="6" name="Content Placeholder 5" descr="A logo on a black background&#10;&#10;Description automatically generated">
            <a:extLst>
              <a:ext uri="{FF2B5EF4-FFF2-40B4-BE49-F238E27FC236}">
                <a16:creationId xmlns:a16="http://schemas.microsoft.com/office/drawing/2014/main" id="{03145A77-693E-5707-4FF2-C6A17FFF5EC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3" name="Group 1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4" name="Freeform: Shape 1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4" name="Content Placeholder 3">
            <a:extLst>
              <a:ext uri="{FF2B5EF4-FFF2-40B4-BE49-F238E27FC236}">
                <a16:creationId xmlns:a16="http://schemas.microsoft.com/office/drawing/2014/main" id="{036AC4E6-9C0B-BB3C-20C5-15AEA3792825}"/>
              </a:ext>
            </a:extLst>
          </p:cNvPr>
          <p:cNvSpPr>
            <a:spLocks noGrp="1"/>
          </p:cNvSpPr>
          <p:nvPr>
            <p:ph sz="half" idx="2"/>
          </p:nvPr>
        </p:nvSpPr>
        <p:spPr>
          <a:xfrm>
            <a:off x="6234868" y="1820369"/>
            <a:ext cx="5217173" cy="4351338"/>
          </a:xfrm>
        </p:spPr>
        <p:txBody>
          <a:bodyPr vert="horz" lIns="91440" tIns="45720" rIns="91440" bIns="45720" rtlCol="0">
            <a:normAutofit/>
          </a:bodyPr>
          <a:lstStyle/>
          <a:p>
            <a:r>
              <a:rPr lang="en-US" sz="1500">
                <a:solidFill>
                  <a:schemeClr val="bg1"/>
                </a:solidFill>
              </a:rPr>
              <a:t>What Is LaxStore?</a:t>
            </a:r>
          </a:p>
          <a:p>
            <a:pPr marL="0"/>
            <a:r>
              <a:rPr lang="en-US" sz="1500">
                <a:solidFill>
                  <a:schemeClr val="bg1"/>
                </a:solidFill>
              </a:rPr>
              <a:t>LaxStore is an online platform that serves as a vibrant hub for streetwear enthusiasts. It showcases an array of streetwear brands, creating a colourful and dynamic shopping experience tailored to the unique preferences of the streetwear community.</a:t>
            </a:r>
          </a:p>
          <a:p>
            <a:r>
              <a:rPr lang="en-US" sz="1500">
                <a:solidFill>
                  <a:schemeClr val="bg1"/>
                </a:solidFill>
              </a:rPr>
              <a:t>Target Audience</a:t>
            </a:r>
          </a:p>
          <a:p>
            <a:pPr marL="0"/>
            <a:r>
              <a:rPr lang="en-US" sz="1500">
                <a:solidFill>
                  <a:schemeClr val="bg1"/>
                </a:solidFill>
              </a:rPr>
              <a:t>LaxStore primarily targets streetwear enthusiasts who are looking for the latest trends and exclusive drops. The platform is designed to appeal to a diverse audience, from  casual wearers to hardcore collectors, ensuring that everyone finds something they love.</a:t>
            </a:r>
          </a:p>
          <a:p>
            <a:r>
              <a:rPr lang="en-US" sz="1500">
                <a:solidFill>
                  <a:schemeClr val="bg1"/>
                </a:solidFill>
              </a:rPr>
              <a:t>Shopping Experience</a:t>
            </a:r>
          </a:p>
          <a:p>
            <a:pPr marL="0"/>
            <a:r>
              <a:rPr lang="en-US" sz="1500">
                <a:solidFill>
                  <a:schemeClr val="bg1"/>
                </a:solidFill>
              </a:rPr>
              <a:t>The shopping experience at LaxStore is characterized by its engaging and  interactive design. Users can explore various brands and styles,  making it easy to discover unique pieces that resonate with their personal streetwear aesthetic.</a:t>
            </a:r>
          </a:p>
        </p:txBody>
      </p:sp>
      <p:grpSp>
        <p:nvGrpSpPr>
          <p:cNvPr id="17"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8" name="Freeform: Shape 17">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8" name="Audio 7">
            <a:hlinkClick r:id="" action="ppaction://media"/>
            <a:extLst>
              <a:ext uri="{FF2B5EF4-FFF2-40B4-BE49-F238E27FC236}">
                <a16:creationId xmlns:a16="http://schemas.microsoft.com/office/drawing/2014/main" id="{F7D9E4C2-F9FE-CA67-5371-7BDD2CE06D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16881052"/>
      </p:ext>
    </p:extLst>
  </p:cSld>
  <p:clrMapOvr>
    <a:masterClrMapping/>
  </p:clrMapOvr>
  <mc:AlternateContent xmlns:mc="http://schemas.openxmlformats.org/markup-compatibility/2006">
    <mc:Choice xmlns:p14="http://schemas.microsoft.com/office/powerpoint/2010/main" Requires="p14">
      <p:transition spd="slow" p14:dur="2000" advTm="59195"/>
    </mc:Choice>
    <mc:Fallback>
      <p:transition spd="slow" advTm="59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8478A-BDE0-CD16-A6C5-E0FD64F58476}"/>
              </a:ext>
            </a:extLst>
          </p:cNvPr>
          <p:cNvSpPr>
            <a:spLocks noGrp="1"/>
          </p:cNvSpPr>
          <p:nvPr>
            <p:ph type="ctrTitle"/>
          </p:nvPr>
        </p:nvSpPr>
        <p:spPr>
          <a:xfrm>
            <a:off x="1171074" y="1396686"/>
            <a:ext cx="3240506" cy="4064628"/>
          </a:xfrm>
        </p:spPr>
        <p:txBody>
          <a:bodyPr vert="horz" lIns="91440" tIns="45720" rIns="91440" bIns="45720" rtlCol="0" anchor="ctr">
            <a:normAutofit/>
          </a:bodyPr>
          <a:lstStyle/>
          <a:p>
            <a:pPr algn="l"/>
            <a:r>
              <a:rPr lang="en-US" sz="4400" kern="1200">
                <a:solidFill>
                  <a:srgbClr val="FFFFFF"/>
                </a:solidFill>
                <a:latin typeface="+mj-lt"/>
                <a:ea typeface="+mj-ea"/>
                <a:cs typeface="+mj-cs"/>
              </a:rPr>
              <a:t>Goals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BF9EC7CB-91A6-9F6A-1439-53698DF85A4F}"/>
              </a:ext>
            </a:extLst>
          </p:cNvPr>
          <p:cNvSpPr>
            <a:spLocks noGrp="1"/>
          </p:cNvSpPr>
          <p:nvPr>
            <p:ph type="subTitle" idx="1"/>
          </p:nvPr>
        </p:nvSpPr>
        <p:spPr>
          <a:xfrm>
            <a:off x="5370153" y="1526033"/>
            <a:ext cx="5536397" cy="3935281"/>
          </a:xfrm>
        </p:spPr>
        <p:txBody>
          <a:bodyPr vert="horz" lIns="91440" tIns="45720" rIns="91440" bIns="45720" rtlCol="0">
            <a:normAutofit/>
          </a:bodyPr>
          <a:lstStyle/>
          <a:p>
            <a:pPr indent="-228600" algn="l">
              <a:buFont typeface="Arial" panose="020B0604020202020204" pitchFamily="34" charset="0"/>
              <a:buChar char="•"/>
            </a:pPr>
            <a:r>
              <a:rPr lang="en-US" b="1"/>
              <a:t>Goals of LaxStore</a:t>
            </a:r>
            <a:r>
              <a:rPr lang="en-US"/>
              <a:t>:</a:t>
            </a:r>
          </a:p>
          <a:p>
            <a:pPr indent="-228600" algn="l">
              <a:buFont typeface="Arial" panose="020B0604020202020204" pitchFamily="34" charset="0"/>
              <a:buChar char="•"/>
            </a:pPr>
            <a:endParaRPr lang="en-US"/>
          </a:p>
          <a:p>
            <a:pPr indent="-228600" algn="l">
              <a:buFont typeface="Arial" panose="020B0604020202020204" pitchFamily="34" charset="0"/>
              <a:buChar char="•"/>
            </a:pPr>
            <a:r>
              <a:rPr lang="en-US"/>
              <a:t>Simplify online shopping.</a:t>
            </a:r>
          </a:p>
          <a:p>
            <a:pPr indent="-228600" algn="l">
              <a:buFont typeface="Arial" panose="020B0604020202020204" pitchFamily="34" charset="0"/>
              <a:buChar char="•"/>
            </a:pPr>
            <a:r>
              <a:rPr lang="en-US"/>
              <a:t>Ensure a secure, seamless payment process.</a:t>
            </a:r>
          </a:p>
          <a:p>
            <a:pPr indent="-228600" algn="l">
              <a:buFont typeface="Arial" panose="020B0604020202020204" pitchFamily="34" charset="0"/>
              <a:buChar char="•"/>
            </a:pPr>
            <a:r>
              <a:rPr lang="en-US"/>
              <a:t>Efficient inventory and order management for sellers.</a:t>
            </a:r>
          </a:p>
          <a:p>
            <a:pPr indent="-228600" algn="l">
              <a:buFont typeface="Arial" panose="020B0604020202020204" pitchFamily="34" charset="0"/>
              <a:buChar char="•"/>
            </a:pPr>
            <a:r>
              <a:rPr lang="en-US"/>
              <a:t>Responsive website for all users.</a:t>
            </a:r>
          </a:p>
          <a:p>
            <a:pPr indent="-228600" algn="l">
              <a:buFont typeface="Arial" panose="020B0604020202020204" pitchFamily="34" charset="0"/>
              <a:buChar char="•"/>
            </a:pPr>
            <a:endParaRPr lang="en-US"/>
          </a:p>
        </p:txBody>
      </p:sp>
      <p:pic>
        <p:nvPicPr>
          <p:cNvPr id="7" name="Audio 6">
            <a:hlinkClick r:id="" action="ppaction://media"/>
            <a:extLst>
              <a:ext uri="{FF2B5EF4-FFF2-40B4-BE49-F238E27FC236}">
                <a16:creationId xmlns:a16="http://schemas.microsoft.com/office/drawing/2014/main" id="{8C9B48BB-ED0D-77F8-B618-C2ABF727D43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6637889"/>
      </p:ext>
    </p:extLst>
  </p:cSld>
  <p:clrMapOvr>
    <a:masterClrMapping/>
  </p:clrMapOvr>
  <mc:AlternateContent xmlns:mc="http://schemas.openxmlformats.org/markup-compatibility/2006">
    <mc:Choice xmlns:p14="http://schemas.microsoft.com/office/powerpoint/2010/main" Requires="p14">
      <p:transition spd="slow" p14:dur="2000" advTm="14069"/>
    </mc:Choice>
    <mc:Fallback>
      <p:transition spd="slow" advTm="1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4B318-0225-D894-AA37-0A0E4B0C44F0}"/>
              </a:ext>
            </a:extLst>
          </p:cNvPr>
          <p:cNvSpPr>
            <a:spLocks noGrp="1"/>
          </p:cNvSpPr>
          <p:nvPr>
            <p:ph type="ctrTitle"/>
          </p:nvPr>
        </p:nvSpPr>
        <p:spPr>
          <a:xfrm>
            <a:off x="956826" y="1112969"/>
            <a:ext cx="3937298" cy="4166010"/>
          </a:xfrm>
        </p:spPr>
        <p:txBody>
          <a:bodyPr vert="horz" lIns="91440" tIns="45720" rIns="91440" bIns="45720" rtlCol="0" anchor="ctr">
            <a:normAutofit/>
          </a:bodyPr>
          <a:lstStyle/>
          <a:p>
            <a:pPr algn="l"/>
            <a:r>
              <a:rPr lang="en-US" sz="4400" kern="1200">
                <a:solidFill>
                  <a:srgbClr val="FFFFFF"/>
                </a:solidFill>
                <a:latin typeface="+mj-lt"/>
                <a:ea typeface="+mj-ea"/>
                <a:cs typeface="+mj-cs"/>
              </a:rPr>
              <a:t>User Stories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3DAB40E7-5BFC-2326-0A81-D84CE53D20BE}"/>
              </a:ext>
            </a:extLst>
          </p:cNvPr>
          <p:cNvSpPr>
            <a:spLocks noGrp="1"/>
          </p:cNvSpPr>
          <p:nvPr>
            <p:ph type="subTitle" idx="1"/>
          </p:nvPr>
        </p:nvSpPr>
        <p:spPr>
          <a:xfrm>
            <a:off x="6096000" y="820880"/>
            <a:ext cx="5257799" cy="4889350"/>
          </a:xfrm>
        </p:spPr>
        <p:txBody>
          <a:bodyPr vert="horz" lIns="91440" tIns="45720" rIns="91440" bIns="45720" rtlCol="0" anchor="t">
            <a:normAutofit/>
          </a:bodyPr>
          <a:lstStyle/>
          <a:p>
            <a:pPr indent="-228600" algn="l">
              <a:buFont typeface="Arial" panose="020B0604020202020204" pitchFamily="34" charset="0"/>
              <a:buChar char="•"/>
            </a:pPr>
            <a:r>
              <a:rPr lang="en-US" b="1"/>
              <a:t>Examples of User Stories</a:t>
            </a:r>
            <a:r>
              <a:rPr lang="en-US"/>
              <a:t>:</a:t>
            </a:r>
          </a:p>
          <a:p>
            <a:pPr marL="742950" lvl="1" indent="-228600" algn="l">
              <a:buFont typeface="Arial" panose="020B0604020202020204" pitchFamily="34" charset="0"/>
              <a:buChar char="•"/>
            </a:pPr>
            <a:r>
              <a:rPr lang="en-US"/>
              <a:t>As a new user, I want to register for an account to start using the app.</a:t>
            </a:r>
          </a:p>
          <a:p>
            <a:pPr marL="742950" lvl="1" indent="-228600" algn="l">
              <a:buFont typeface="Arial" panose="020B0604020202020204" pitchFamily="34" charset="0"/>
              <a:buChar char="•"/>
            </a:pPr>
            <a:r>
              <a:rPr lang="en-US"/>
              <a:t>As a customer, I want to browse products to find items of interest.</a:t>
            </a:r>
          </a:p>
          <a:p>
            <a:pPr marL="742950" lvl="1" indent="-228600" algn="l">
              <a:buFont typeface="Arial" panose="020B0604020202020204" pitchFamily="34" charset="0"/>
              <a:buChar char="•"/>
            </a:pPr>
            <a:r>
              <a:rPr lang="en-US"/>
              <a:t>As a seller, I want to view orders placed by customers to fulfill them.</a:t>
            </a:r>
          </a:p>
          <a:p>
            <a:pPr indent="-228600" algn="l">
              <a:buFont typeface="Arial" panose="020B0604020202020204" pitchFamily="34" charset="0"/>
              <a:buChar char="•"/>
            </a:pP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Audio 6">
            <a:hlinkClick r:id="" action="ppaction://media"/>
            <a:extLst>
              <a:ext uri="{FF2B5EF4-FFF2-40B4-BE49-F238E27FC236}">
                <a16:creationId xmlns:a16="http://schemas.microsoft.com/office/drawing/2014/main" id="{83E12865-E290-FCD2-937B-D7522F4DD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2156817"/>
      </p:ext>
    </p:extLst>
  </p:cSld>
  <p:clrMapOvr>
    <a:masterClrMapping/>
  </p:clrMapOvr>
  <mc:AlternateContent xmlns:mc="http://schemas.openxmlformats.org/markup-compatibility/2006">
    <mc:Choice xmlns:p14="http://schemas.microsoft.com/office/powerpoint/2010/main" Requires="p14">
      <p:transition spd="slow" p14:dur="2000" advTm="23330"/>
    </mc:Choice>
    <mc:Fallback>
      <p:transition spd="slow" advTm="23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95A70-8087-E27B-5047-076C64B2ED06}"/>
              </a:ext>
            </a:extLst>
          </p:cNvPr>
          <p:cNvSpPr>
            <a:spLocks noGrp="1"/>
          </p:cNvSpPr>
          <p:nvPr>
            <p:ph type="ctrTitle"/>
          </p:nvPr>
        </p:nvSpPr>
        <p:spPr>
          <a:xfrm>
            <a:off x="1171074" y="1396686"/>
            <a:ext cx="3240506" cy="4064628"/>
          </a:xfrm>
        </p:spPr>
        <p:txBody>
          <a:bodyPr vert="horz" lIns="91440" tIns="45720" rIns="91440" bIns="45720" rtlCol="0" anchor="ctr">
            <a:normAutofit/>
          </a:bodyPr>
          <a:lstStyle/>
          <a:p>
            <a:pPr algn="l"/>
            <a:r>
              <a:rPr lang="en-US" sz="4400" kern="1200">
                <a:solidFill>
                  <a:srgbClr val="FFFFFF"/>
                </a:solidFill>
                <a:latin typeface="+mj-lt"/>
                <a:ea typeface="+mj-ea"/>
                <a:cs typeface="+mj-cs"/>
              </a:rPr>
              <a:t>Key Features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95F8F3C-8918-FB5A-CAEB-66FFF7E6DD76}"/>
              </a:ext>
            </a:extLst>
          </p:cNvPr>
          <p:cNvSpPr>
            <a:spLocks noGrp="1"/>
          </p:cNvSpPr>
          <p:nvPr>
            <p:ph type="subTitle" idx="1"/>
          </p:nvPr>
        </p:nvSpPr>
        <p:spPr>
          <a:xfrm>
            <a:off x="5370153" y="1526033"/>
            <a:ext cx="5536397" cy="3935281"/>
          </a:xfrm>
        </p:spPr>
        <p:txBody>
          <a:bodyPr vert="horz" lIns="91440" tIns="45720" rIns="91440" bIns="45720" rtlCol="0">
            <a:normAutofit/>
          </a:bodyPr>
          <a:lstStyle/>
          <a:p>
            <a:pPr indent="-228600" algn="l">
              <a:buFont typeface="Arial" panose="020B0604020202020204" pitchFamily="34" charset="0"/>
              <a:buChar char="•"/>
            </a:pPr>
            <a:r>
              <a:rPr lang="en-US" b="1"/>
              <a:t>Highlighted Features</a:t>
            </a:r>
            <a:r>
              <a:rPr lang="en-US"/>
              <a:t>:</a:t>
            </a:r>
          </a:p>
          <a:p>
            <a:pPr marL="342900" indent="-228600" algn="l">
              <a:buFont typeface="Arial" panose="020B0604020202020204" pitchFamily="34" charset="0"/>
              <a:buChar char="•"/>
            </a:pPr>
            <a:r>
              <a:rPr lang="en-US"/>
              <a:t>User registration and authentication.</a:t>
            </a:r>
          </a:p>
          <a:p>
            <a:pPr marL="342900" indent="-228600" algn="l">
              <a:buFont typeface="Arial" panose="020B0604020202020204" pitchFamily="34" charset="0"/>
              <a:buChar char="•"/>
            </a:pPr>
            <a:r>
              <a:rPr lang="en-US"/>
              <a:t>Product browsing, searching, and cart management.</a:t>
            </a:r>
          </a:p>
          <a:p>
            <a:pPr marL="342900" indent="-228600" algn="l">
              <a:buFont typeface="Arial" panose="020B0604020202020204" pitchFamily="34" charset="0"/>
              <a:buChar char="•"/>
            </a:pPr>
            <a:r>
              <a:rPr lang="en-US"/>
              <a:t>Secure payment processing (credit card, PayPal).</a:t>
            </a:r>
          </a:p>
          <a:p>
            <a:pPr marL="342900" indent="-228600" algn="l">
              <a:buFont typeface="Arial" panose="020B0604020202020204" pitchFamily="34" charset="0"/>
              <a:buChar char="•"/>
            </a:pPr>
            <a:r>
              <a:rPr lang="en-US"/>
              <a:t>Order and product management for sellers.</a:t>
            </a:r>
          </a:p>
          <a:p>
            <a:pPr indent="-228600" algn="l">
              <a:buFont typeface="Arial" panose="020B0604020202020204" pitchFamily="34" charset="0"/>
              <a:buChar char="•"/>
            </a:pPr>
            <a:endParaRPr lang="en-US"/>
          </a:p>
        </p:txBody>
      </p:sp>
      <p:pic>
        <p:nvPicPr>
          <p:cNvPr id="7" name="Audio 6">
            <a:hlinkClick r:id="" action="ppaction://media"/>
            <a:extLst>
              <a:ext uri="{FF2B5EF4-FFF2-40B4-BE49-F238E27FC236}">
                <a16:creationId xmlns:a16="http://schemas.microsoft.com/office/drawing/2014/main" id="{35A8DAF9-54E2-8B42-085D-6818718BAFE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7834995"/>
      </p:ext>
    </p:extLst>
  </p:cSld>
  <p:clrMapOvr>
    <a:masterClrMapping/>
  </p:clrMapOvr>
  <mc:AlternateContent xmlns:mc="http://schemas.openxmlformats.org/markup-compatibility/2006">
    <mc:Choice xmlns:p14="http://schemas.microsoft.com/office/powerpoint/2010/main" Requires="p14">
      <p:transition spd="slow" p14:dur="2000" advTm="14049"/>
    </mc:Choice>
    <mc:Fallback>
      <p:transition spd="slow" advTm="14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7C46-33EB-6A87-12E4-386A1E97E1F3}"/>
              </a:ext>
            </a:extLst>
          </p:cNvPr>
          <p:cNvSpPr>
            <a:spLocks noGrp="1"/>
          </p:cNvSpPr>
          <p:nvPr>
            <p:ph type="title"/>
          </p:nvPr>
        </p:nvSpPr>
        <p:spPr/>
        <p:txBody>
          <a:bodyPr/>
          <a:lstStyle/>
          <a:p>
            <a:r>
              <a:rPr lang="en-ZA" b="1" dirty="0"/>
              <a:t>Architecture</a:t>
            </a:r>
          </a:p>
        </p:txBody>
      </p:sp>
      <p:sp>
        <p:nvSpPr>
          <p:cNvPr id="3" name="Text Placeholder 2">
            <a:extLst>
              <a:ext uri="{FF2B5EF4-FFF2-40B4-BE49-F238E27FC236}">
                <a16:creationId xmlns:a16="http://schemas.microsoft.com/office/drawing/2014/main" id="{2779C7FB-2199-A74D-CFDB-C216E95D9081}"/>
              </a:ext>
            </a:extLst>
          </p:cNvPr>
          <p:cNvSpPr>
            <a:spLocks noGrp="1"/>
          </p:cNvSpPr>
          <p:nvPr>
            <p:ph type="body" idx="1"/>
          </p:nvPr>
        </p:nvSpPr>
        <p:spPr>
          <a:xfrm>
            <a:off x="836612" y="1825847"/>
            <a:ext cx="5157787" cy="2178994"/>
          </a:xfrm>
        </p:spPr>
        <p:txBody>
          <a:bodyPr>
            <a:normAutofit/>
          </a:bodyPr>
          <a:lstStyle/>
          <a:p>
            <a:r>
              <a:rPr lang="en-ZA" sz="2000" dirty="0"/>
              <a:t>Frontend:</a:t>
            </a:r>
          </a:p>
          <a:p>
            <a:pPr marL="342900" indent="-342900">
              <a:buFont typeface="Arial" panose="020B0604020202020204" pitchFamily="34" charset="0"/>
              <a:buChar char="•"/>
            </a:pPr>
            <a:r>
              <a:rPr lang="en-ZA" sz="2000" b="0" dirty="0"/>
              <a:t>Technologies: HTML5, CSS3, JavaScript</a:t>
            </a:r>
          </a:p>
          <a:p>
            <a:pPr marL="342900" indent="-342900">
              <a:buFont typeface="Arial" panose="020B0604020202020204" pitchFamily="34" charset="0"/>
              <a:buChar char="•"/>
            </a:pPr>
            <a:r>
              <a:rPr lang="en-ZA" sz="2000" b="0" dirty="0"/>
              <a:t>Description: Responsible for UI/UX design.</a:t>
            </a:r>
          </a:p>
          <a:p>
            <a:endParaRPr lang="en-ZA" sz="2800" b="0" dirty="0"/>
          </a:p>
        </p:txBody>
      </p:sp>
      <p:sp>
        <p:nvSpPr>
          <p:cNvPr id="4" name="Content Placeholder 3">
            <a:extLst>
              <a:ext uri="{FF2B5EF4-FFF2-40B4-BE49-F238E27FC236}">
                <a16:creationId xmlns:a16="http://schemas.microsoft.com/office/drawing/2014/main" id="{E98B46EA-07E1-E7A5-1CA6-16A0AF18CB80}"/>
              </a:ext>
            </a:extLst>
          </p:cNvPr>
          <p:cNvSpPr>
            <a:spLocks noGrp="1"/>
          </p:cNvSpPr>
          <p:nvPr>
            <p:ph sz="half" idx="2"/>
          </p:nvPr>
        </p:nvSpPr>
        <p:spPr>
          <a:xfrm>
            <a:off x="839788" y="4224759"/>
            <a:ext cx="5157787" cy="1964904"/>
          </a:xfrm>
        </p:spPr>
        <p:txBody>
          <a:bodyPr>
            <a:normAutofit/>
          </a:bodyPr>
          <a:lstStyle/>
          <a:p>
            <a:pPr marL="0" indent="0">
              <a:buNone/>
            </a:pPr>
            <a:r>
              <a:rPr lang="fr-FR" sz="2000" b="1" dirty="0"/>
              <a:t>Database</a:t>
            </a:r>
            <a:r>
              <a:rPr lang="fr-FR" sz="2000" dirty="0"/>
              <a:t>:</a:t>
            </a:r>
          </a:p>
          <a:p>
            <a:r>
              <a:rPr lang="fr-FR" sz="2000" dirty="0"/>
              <a:t>Technologies: MySQL</a:t>
            </a:r>
          </a:p>
          <a:p>
            <a:r>
              <a:rPr lang="fr-FR" sz="2000" dirty="0"/>
              <a:t>Stores user data, Product information, orders.</a:t>
            </a:r>
          </a:p>
          <a:p>
            <a:pPr marL="0" indent="0">
              <a:buNone/>
            </a:pPr>
            <a:endParaRPr lang="en-ZA" dirty="0"/>
          </a:p>
        </p:txBody>
      </p:sp>
      <p:sp>
        <p:nvSpPr>
          <p:cNvPr id="5" name="Text Placeholder 4">
            <a:extLst>
              <a:ext uri="{FF2B5EF4-FFF2-40B4-BE49-F238E27FC236}">
                <a16:creationId xmlns:a16="http://schemas.microsoft.com/office/drawing/2014/main" id="{8E96DF86-13C6-7200-C6EA-AF6740ED8715}"/>
              </a:ext>
            </a:extLst>
          </p:cNvPr>
          <p:cNvSpPr>
            <a:spLocks noGrp="1"/>
          </p:cNvSpPr>
          <p:nvPr>
            <p:ph type="body" sz="quarter" idx="3"/>
          </p:nvPr>
        </p:nvSpPr>
        <p:spPr>
          <a:xfrm>
            <a:off x="6172200" y="1825847"/>
            <a:ext cx="5183188" cy="1964904"/>
          </a:xfrm>
        </p:spPr>
        <p:txBody>
          <a:bodyPr>
            <a:normAutofit/>
          </a:bodyPr>
          <a:lstStyle/>
          <a:p>
            <a:r>
              <a:rPr lang="en-ZA" sz="2000" dirty="0"/>
              <a:t>Backend:</a:t>
            </a:r>
          </a:p>
          <a:p>
            <a:pPr marL="342900" indent="-342900">
              <a:buFont typeface="Arial" panose="020B0604020202020204" pitchFamily="34" charset="0"/>
              <a:buChar char="•"/>
            </a:pPr>
            <a:r>
              <a:rPr lang="en-ZA" sz="2000" b="0" dirty="0"/>
              <a:t>Technologies: Python, JavaScript</a:t>
            </a:r>
          </a:p>
          <a:p>
            <a:pPr marL="342900" indent="-342900">
              <a:buFont typeface="Arial" panose="020B0604020202020204" pitchFamily="34" charset="0"/>
              <a:buChar char="•"/>
            </a:pPr>
            <a:r>
              <a:rPr lang="en-ZA" sz="2000" b="0" dirty="0"/>
              <a:t>Description: Manages server-side logic and authentication.</a:t>
            </a:r>
          </a:p>
          <a:p>
            <a:endParaRPr lang="en-ZA" sz="2800" b="0" dirty="0"/>
          </a:p>
        </p:txBody>
      </p:sp>
      <p:sp>
        <p:nvSpPr>
          <p:cNvPr id="6" name="Content Placeholder 5">
            <a:extLst>
              <a:ext uri="{FF2B5EF4-FFF2-40B4-BE49-F238E27FC236}">
                <a16:creationId xmlns:a16="http://schemas.microsoft.com/office/drawing/2014/main" id="{FAC83620-8642-FA32-004E-0615665FD850}"/>
              </a:ext>
            </a:extLst>
          </p:cNvPr>
          <p:cNvSpPr>
            <a:spLocks noGrp="1"/>
          </p:cNvSpPr>
          <p:nvPr>
            <p:ph sz="quarter" idx="4"/>
          </p:nvPr>
        </p:nvSpPr>
        <p:spPr>
          <a:xfrm>
            <a:off x="6172200" y="4224757"/>
            <a:ext cx="5183188" cy="1964905"/>
          </a:xfrm>
        </p:spPr>
        <p:txBody>
          <a:bodyPr>
            <a:normAutofit/>
          </a:bodyPr>
          <a:lstStyle/>
          <a:p>
            <a:pPr marL="0" indent="0">
              <a:buNone/>
            </a:pPr>
            <a:r>
              <a:rPr lang="en-ZA" sz="2000" b="1" dirty="0"/>
              <a:t>APIs</a:t>
            </a:r>
            <a:r>
              <a:rPr lang="en-ZA" sz="2000" dirty="0"/>
              <a:t>:</a:t>
            </a:r>
          </a:p>
          <a:p>
            <a:r>
              <a:rPr lang="en-ZA" sz="2000" dirty="0"/>
              <a:t>Internal: Authentication, Product Management, Order Processing</a:t>
            </a:r>
          </a:p>
          <a:p>
            <a:r>
              <a:rPr lang="en-ZA" sz="2000" dirty="0"/>
              <a:t>External: Payment Gateway API (Stripe, PayPal), Map API (Google Maps)</a:t>
            </a:r>
          </a:p>
          <a:p>
            <a:pPr marL="0" indent="0">
              <a:buNone/>
            </a:pPr>
            <a:endParaRPr lang="en-ZA" dirty="0"/>
          </a:p>
        </p:txBody>
      </p:sp>
      <p:pic>
        <p:nvPicPr>
          <p:cNvPr id="12" name="Audio 11">
            <a:hlinkClick r:id="" action="ppaction://media"/>
            <a:extLst>
              <a:ext uri="{FF2B5EF4-FFF2-40B4-BE49-F238E27FC236}">
                <a16:creationId xmlns:a16="http://schemas.microsoft.com/office/drawing/2014/main" id="{516C5A4C-F9F0-02D8-FD71-29E7AF090E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145201"/>
      </p:ext>
    </p:extLst>
  </p:cSld>
  <p:clrMapOvr>
    <a:masterClrMapping/>
  </p:clrMapOvr>
  <mc:AlternateContent xmlns:mc="http://schemas.openxmlformats.org/markup-compatibility/2006">
    <mc:Choice xmlns:p14="http://schemas.microsoft.com/office/powerpoint/2010/main" Requires="p14">
      <p:transition spd="slow" p14:dur="2000" advTm="43512"/>
    </mc:Choice>
    <mc:Fallback>
      <p:transition spd="slow" advTm="43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18BD084-C009-25BD-85F2-DDD13C21D0EF}"/>
              </a:ext>
            </a:extLst>
          </p:cNvPr>
          <p:cNvSpPr>
            <a:spLocks noGrp="1"/>
          </p:cNvSpPr>
          <p:nvPr>
            <p:ph type="title"/>
          </p:nvPr>
        </p:nvSpPr>
        <p:spPr>
          <a:xfrm>
            <a:off x="838200" y="643467"/>
            <a:ext cx="2951205" cy="5571066"/>
          </a:xfrm>
        </p:spPr>
        <p:txBody>
          <a:bodyPr>
            <a:normAutofit/>
          </a:bodyPr>
          <a:lstStyle/>
          <a:p>
            <a:r>
              <a:rPr lang="en-ZA">
                <a:solidFill>
                  <a:srgbClr val="FFFFFF"/>
                </a:solidFill>
              </a:rPr>
              <a:t>Mockups</a:t>
            </a:r>
          </a:p>
        </p:txBody>
      </p:sp>
      <p:graphicFrame>
        <p:nvGraphicFramePr>
          <p:cNvPr id="24" name="Content Placeholder 2">
            <a:extLst>
              <a:ext uri="{FF2B5EF4-FFF2-40B4-BE49-F238E27FC236}">
                <a16:creationId xmlns:a16="http://schemas.microsoft.com/office/drawing/2014/main" id="{0E431303-E703-2646-6C14-03E75BD02424}"/>
              </a:ext>
            </a:extLst>
          </p:cNvPr>
          <p:cNvGraphicFramePr>
            <a:graphicFrameLocks noGrp="1"/>
          </p:cNvGraphicFramePr>
          <p:nvPr>
            <p:ph idx="1"/>
            <p:extLst>
              <p:ext uri="{D42A27DB-BD31-4B8C-83A1-F6EECF244321}">
                <p14:modId xmlns:p14="http://schemas.microsoft.com/office/powerpoint/2010/main" val="2135845155"/>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7F7FC7E2-54AC-1CB2-6157-CE9F22B87E6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0291239"/>
      </p:ext>
    </p:extLst>
  </p:cSld>
  <p:clrMapOvr>
    <a:masterClrMapping/>
  </p:clrMapOvr>
  <mc:AlternateContent xmlns:mc="http://schemas.openxmlformats.org/markup-compatibility/2006">
    <mc:Choice xmlns:p14="http://schemas.microsoft.com/office/powerpoint/2010/main" Requires="p14">
      <p:transition spd="slow" p14:dur="2000" advTm="9950"/>
    </mc:Choice>
    <mc:Fallback>
      <p:transition spd="slow" advTm="9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803F10-5E39-C233-9B4E-B2191A439E86}"/>
              </a:ext>
            </a:extLst>
          </p:cNvPr>
          <p:cNvPicPr>
            <a:picLocks noChangeAspect="1"/>
          </p:cNvPicPr>
          <p:nvPr/>
        </p:nvPicPr>
        <p:blipFill>
          <a:blip r:embed="rId4">
            <a:duotone>
              <a:schemeClr val="bg2">
                <a:shade val="45000"/>
                <a:satMod val="135000"/>
              </a:schemeClr>
              <a:prstClr val="white"/>
            </a:duotone>
          </a:blip>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851E-AB34-68A6-83DA-620C732DDED0}"/>
              </a:ext>
            </a:extLst>
          </p:cNvPr>
          <p:cNvSpPr>
            <a:spLocks noGrp="1"/>
          </p:cNvSpPr>
          <p:nvPr>
            <p:ph type="title"/>
          </p:nvPr>
        </p:nvSpPr>
        <p:spPr>
          <a:xfrm>
            <a:off x="838200" y="365125"/>
            <a:ext cx="10515600" cy="1325563"/>
          </a:xfrm>
        </p:spPr>
        <p:txBody>
          <a:bodyPr>
            <a:normAutofit/>
          </a:bodyPr>
          <a:lstStyle/>
          <a:p>
            <a:r>
              <a:rPr lang="en-ZA" dirty="0"/>
              <a:t>Timeline</a:t>
            </a:r>
          </a:p>
        </p:txBody>
      </p:sp>
      <p:graphicFrame>
        <p:nvGraphicFramePr>
          <p:cNvPr id="6" name="Rectangle 1">
            <a:extLst>
              <a:ext uri="{FF2B5EF4-FFF2-40B4-BE49-F238E27FC236}">
                <a16:creationId xmlns:a16="http://schemas.microsoft.com/office/drawing/2014/main" id="{059508D0-B7E1-5B6D-E56F-AD85C1B07AE3}"/>
              </a:ext>
            </a:extLst>
          </p:cNvPr>
          <p:cNvGraphicFramePr>
            <a:graphicFrameLocks noGrp="1"/>
          </p:cNvGraphicFramePr>
          <p:nvPr>
            <p:ph idx="1"/>
            <p:extLst>
              <p:ext uri="{D42A27DB-BD31-4B8C-83A1-F6EECF244321}">
                <p14:modId xmlns:p14="http://schemas.microsoft.com/office/powerpoint/2010/main" val="22134506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F7DEBFDA-7DB1-6EFA-CF64-A973DDF58CA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9345916"/>
      </p:ext>
    </p:extLst>
  </p:cSld>
  <p:clrMapOvr>
    <a:masterClrMapping/>
  </p:clrMapOvr>
  <mc:AlternateContent xmlns:mc="http://schemas.openxmlformats.org/markup-compatibility/2006">
    <mc:Choice xmlns:p14="http://schemas.microsoft.com/office/powerpoint/2010/main" Requires="p14">
      <p:transition spd="slow" p14:dur="2000" advTm="44960"/>
    </mc:Choice>
    <mc:Fallback>
      <p:transition spd="slow" advTm="44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116</TotalTime>
  <Words>493</Words>
  <Application>Microsoft Office PowerPoint</Application>
  <PresentationFormat>Widescreen</PresentationFormat>
  <Paragraphs>67</Paragraphs>
  <Slides>11</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Blackadder ITC</vt:lpstr>
      <vt:lpstr>Calibri</vt:lpstr>
      <vt:lpstr>Office Theme</vt:lpstr>
      <vt:lpstr>LaxStore Streetwear at its finest</vt:lpstr>
      <vt:lpstr>Introduction</vt:lpstr>
      <vt:lpstr>Introduction to LaxStore</vt:lpstr>
      <vt:lpstr>Goals</vt:lpstr>
      <vt:lpstr>User Stories</vt:lpstr>
      <vt:lpstr>Key Features</vt:lpstr>
      <vt:lpstr>Architecture</vt:lpstr>
      <vt:lpstr>Mockups</vt:lpstr>
      <vt:lpstr>Timeline</vt:lpstr>
      <vt:lpstr>Conclusion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Vhugala Mutshembele</dc:creator>
  <cp:lastModifiedBy>Vhugala Mutshembele</cp:lastModifiedBy>
  <cp:revision>1</cp:revision>
  <dcterms:created xsi:type="dcterms:W3CDTF">2024-09-23T17:44:56Z</dcterms:created>
  <dcterms:modified xsi:type="dcterms:W3CDTF">2024-09-24T10:44:52Z</dcterms:modified>
</cp:coreProperties>
</file>